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3711" r:id="rId5"/>
    <p:sldMasterId id="2147483794" r:id="rId6"/>
  </p:sldMasterIdLst>
  <p:notesMasterIdLst>
    <p:notesMasterId r:id="rId24"/>
  </p:notesMasterIdLst>
  <p:handoutMasterIdLst>
    <p:handoutMasterId r:id="rId25"/>
  </p:handoutMasterIdLst>
  <p:sldIdLst>
    <p:sldId id="256" r:id="rId7"/>
    <p:sldId id="321" r:id="rId8"/>
    <p:sldId id="334" r:id="rId9"/>
    <p:sldId id="318" r:id="rId10"/>
    <p:sldId id="326" r:id="rId11"/>
    <p:sldId id="333" r:id="rId12"/>
    <p:sldId id="320" r:id="rId13"/>
    <p:sldId id="335" r:id="rId14"/>
    <p:sldId id="324" r:id="rId15"/>
    <p:sldId id="323" r:id="rId16"/>
    <p:sldId id="336" r:id="rId17"/>
    <p:sldId id="327" r:id="rId18"/>
    <p:sldId id="331" r:id="rId19"/>
    <p:sldId id="328" r:id="rId20"/>
    <p:sldId id="330" r:id="rId21"/>
    <p:sldId id="319" r:id="rId22"/>
    <p:sldId id="332" r:id="rId23"/>
  </p:sldIdLst>
  <p:sldSz cx="9144000" cy="6858000" type="screen4x3"/>
  <p:notesSz cx="6797675" cy="9929813"/>
  <p:defaultTextStyle>
    <a:defPPr>
      <a:defRPr lang="de-DE"/>
    </a:defPPr>
    <a:lvl1pPr algn="l" rtl="0" fontAlgn="base">
      <a:spcBef>
        <a:spcPct val="0"/>
      </a:spcBef>
      <a:spcAft>
        <a:spcPct val="0"/>
      </a:spcAft>
      <a:defRPr kern="1200">
        <a:solidFill>
          <a:schemeClr val="tx1"/>
        </a:solidFill>
        <a:latin typeface="Arial" charset="0"/>
        <a:ea typeface="ヒラギノ角ゴ ProN W3" charset="-128"/>
        <a:cs typeface="+mn-cs"/>
      </a:defRPr>
    </a:lvl1pPr>
    <a:lvl2pPr marL="457200" algn="l" rtl="0" fontAlgn="base">
      <a:spcBef>
        <a:spcPct val="0"/>
      </a:spcBef>
      <a:spcAft>
        <a:spcPct val="0"/>
      </a:spcAft>
      <a:defRPr kern="1200">
        <a:solidFill>
          <a:schemeClr val="tx1"/>
        </a:solidFill>
        <a:latin typeface="Arial" charset="0"/>
        <a:ea typeface="ヒラギノ角ゴ ProN W3" charset="-128"/>
        <a:cs typeface="+mn-cs"/>
      </a:defRPr>
    </a:lvl2pPr>
    <a:lvl3pPr marL="914400" algn="l" rtl="0" fontAlgn="base">
      <a:spcBef>
        <a:spcPct val="0"/>
      </a:spcBef>
      <a:spcAft>
        <a:spcPct val="0"/>
      </a:spcAft>
      <a:defRPr kern="1200">
        <a:solidFill>
          <a:schemeClr val="tx1"/>
        </a:solidFill>
        <a:latin typeface="Arial" charset="0"/>
        <a:ea typeface="ヒラギノ角ゴ ProN W3" charset="-128"/>
        <a:cs typeface="+mn-cs"/>
      </a:defRPr>
    </a:lvl3pPr>
    <a:lvl4pPr marL="1371600" algn="l" rtl="0" fontAlgn="base">
      <a:spcBef>
        <a:spcPct val="0"/>
      </a:spcBef>
      <a:spcAft>
        <a:spcPct val="0"/>
      </a:spcAft>
      <a:defRPr kern="1200">
        <a:solidFill>
          <a:schemeClr val="tx1"/>
        </a:solidFill>
        <a:latin typeface="Arial" charset="0"/>
        <a:ea typeface="ヒラギノ角ゴ ProN W3" charset="-128"/>
        <a:cs typeface="+mn-cs"/>
      </a:defRPr>
    </a:lvl4pPr>
    <a:lvl5pPr marL="1828800" algn="l" rtl="0" fontAlgn="base">
      <a:spcBef>
        <a:spcPct val="0"/>
      </a:spcBef>
      <a:spcAft>
        <a:spcPct val="0"/>
      </a:spcAft>
      <a:defRPr kern="1200">
        <a:solidFill>
          <a:schemeClr val="tx1"/>
        </a:solidFill>
        <a:latin typeface="Arial" charset="0"/>
        <a:ea typeface="ヒラギノ角ゴ ProN W3" charset="-128"/>
        <a:cs typeface="+mn-cs"/>
      </a:defRPr>
    </a:lvl5pPr>
    <a:lvl6pPr marL="2286000" algn="l" defTabSz="914400" rtl="0" eaLnBrk="1" latinLnBrk="0" hangingPunct="1">
      <a:defRPr kern="1200">
        <a:solidFill>
          <a:schemeClr val="tx1"/>
        </a:solidFill>
        <a:latin typeface="Arial" charset="0"/>
        <a:ea typeface="ヒラギノ角ゴ ProN W3" charset="-128"/>
        <a:cs typeface="+mn-cs"/>
      </a:defRPr>
    </a:lvl6pPr>
    <a:lvl7pPr marL="2743200" algn="l" defTabSz="914400" rtl="0" eaLnBrk="1" latinLnBrk="0" hangingPunct="1">
      <a:defRPr kern="1200">
        <a:solidFill>
          <a:schemeClr val="tx1"/>
        </a:solidFill>
        <a:latin typeface="Arial" charset="0"/>
        <a:ea typeface="ヒラギノ角ゴ ProN W3" charset="-128"/>
        <a:cs typeface="+mn-cs"/>
      </a:defRPr>
    </a:lvl7pPr>
    <a:lvl8pPr marL="3200400" algn="l" defTabSz="914400" rtl="0" eaLnBrk="1" latinLnBrk="0" hangingPunct="1">
      <a:defRPr kern="1200">
        <a:solidFill>
          <a:schemeClr val="tx1"/>
        </a:solidFill>
        <a:latin typeface="Arial" charset="0"/>
        <a:ea typeface="ヒラギノ角ゴ ProN W3" charset="-128"/>
        <a:cs typeface="+mn-cs"/>
      </a:defRPr>
    </a:lvl8pPr>
    <a:lvl9pPr marL="3657600" algn="l" defTabSz="914400" rtl="0" eaLnBrk="1" latinLnBrk="0" hangingPunct="1">
      <a:defRPr kern="1200">
        <a:solidFill>
          <a:schemeClr val="tx1"/>
        </a:solidFill>
        <a:latin typeface="Arial" charset="0"/>
        <a:ea typeface="ヒラギノ角ゴ ProN W3" charset="-128"/>
        <a:cs typeface="+mn-cs"/>
      </a:defRPr>
    </a:lvl9pPr>
  </p:defaultTextStyle>
  <p:extLst>
    <p:ext uri="{EFAFB233-063F-42B5-8137-9DF3F51BA10A}">
      <p15:sldGuideLst xmlns:p15="http://schemas.microsoft.com/office/powerpoint/2012/main">
        <p15:guide id="1" orient="horz" pos="68" userDrawn="1">
          <p15:clr>
            <a:srgbClr val="A4A3A4"/>
          </p15:clr>
        </p15:guide>
        <p15:guide id="2" orient="horz" pos="866" userDrawn="1">
          <p15:clr>
            <a:srgbClr val="A4A3A4"/>
          </p15:clr>
        </p15:guide>
        <p15:guide id="3" orient="horz" pos="249" userDrawn="1">
          <p15:clr>
            <a:srgbClr val="A4A3A4"/>
          </p15:clr>
        </p15:guide>
        <p15:guide id="4" orient="horz" pos="612" userDrawn="1">
          <p15:clr>
            <a:srgbClr val="A4A3A4"/>
          </p15:clr>
        </p15:guide>
        <p15:guide id="5" orient="horz" pos="3923" userDrawn="1">
          <p15:clr>
            <a:srgbClr val="A4A3A4"/>
          </p15:clr>
        </p15:guide>
        <p15:guide id="6" orient="horz" pos="4082" userDrawn="1">
          <p15:clr>
            <a:srgbClr val="A4A3A4"/>
          </p15:clr>
        </p15:guide>
        <p15:guide id="7" orient="horz" pos="2341" userDrawn="1">
          <p15:clr>
            <a:srgbClr val="A4A3A4"/>
          </p15:clr>
        </p15:guide>
        <p15:guide id="8" orient="horz" pos="2499" userDrawn="1">
          <p15:clr>
            <a:srgbClr val="A4A3A4"/>
          </p15:clr>
        </p15:guide>
        <p15:guide id="9" pos="275" userDrawn="1">
          <p15:clr>
            <a:srgbClr val="A4A3A4"/>
          </p15:clr>
        </p15:guide>
        <p15:guide id="10" pos="5419" userDrawn="1">
          <p15:clr>
            <a:srgbClr val="A4A3A4"/>
          </p15:clr>
        </p15:guide>
        <p15:guide id="11" pos="1443" userDrawn="1">
          <p15:clr>
            <a:srgbClr val="A4A3A4"/>
          </p15:clr>
        </p15:guide>
        <p15:guide id="12" pos="1601" userDrawn="1">
          <p15:clr>
            <a:srgbClr val="A4A3A4"/>
          </p15:clr>
        </p15:guide>
        <p15:guide id="13" pos="2767" userDrawn="1">
          <p15:clr>
            <a:srgbClr val="A4A3A4"/>
          </p15:clr>
        </p15:guide>
        <p15:guide id="14" pos="2925" userDrawn="1">
          <p15:clr>
            <a:srgbClr val="A4A3A4"/>
          </p15:clr>
        </p15:guide>
        <p15:guide id="15" pos="4093" userDrawn="1">
          <p15:clr>
            <a:srgbClr val="A4A3A4"/>
          </p15:clr>
        </p15:guide>
        <p15:guide id="16" pos="4259"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guntke, Maya" initials="PM" lastIdx="6" clrIdx="0">
    <p:extLst>
      <p:ext uri="{19B8F6BF-5375-455C-9EA6-DF929625EA0E}">
        <p15:presenceInfo xmlns:p15="http://schemas.microsoft.com/office/powerpoint/2012/main" userId="S-1-5-21-1532520538-1183345334-965413785-8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336600"/>
    <a:srgbClr val="00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5122" autoAdjust="0"/>
  </p:normalViewPr>
  <p:slideViewPr>
    <p:cSldViewPr showGuides="1">
      <p:cViewPr varScale="1">
        <p:scale>
          <a:sx n="120" d="100"/>
          <a:sy n="120" d="100"/>
        </p:scale>
        <p:origin x="888" y="84"/>
      </p:cViewPr>
      <p:guideLst>
        <p:guide orient="horz" pos="68"/>
        <p:guide orient="horz" pos="866"/>
        <p:guide orient="horz" pos="249"/>
        <p:guide orient="horz" pos="612"/>
        <p:guide orient="horz" pos="3923"/>
        <p:guide orient="horz" pos="4082"/>
        <p:guide orient="horz" pos="2341"/>
        <p:guide orient="horz" pos="2499"/>
        <p:guide pos="275"/>
        <p:guide pos="5419"/>
        <p:guide pos="1443"/>
        <p:guide pos="1601"/>
        <p:guide pos="2767"/>
        <p:guide pos="2925"/>
        <p:guide pos="4093"/>
        <p:guide pos="42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9" d="100"/>
          <a:sy n="89" d="100"/>
        </p:scale>
        <p:origin x="3732" y="72"/>
      </p:cViewPr>
      <p:guideLst>
        <p:guide orient="horz" pos="3128"/>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491"/>
          </a:xfrm>
          <a:prstGeom prst="rect">
            <a:avLst/>
          </a:prstGeom>
        </p:spPr>
        <p:txBody>
          <a:bodyPr vert="horz" lIns="91440" tIns="45720" rIns="91440" bIns="45720" rtlCol="0"/>
          <a:lstStyle>
            <a:lvl1pPr algn="l">
              <a:defRPr sz="1200">
                <a:ea typeface="+mn-ea"/>
              </a:defRPr>
            </a:lvl1pPr>
          </a:lstStyle>
          <a:p>
            <a:pPr>
              <a:defRPr/>
            </a:pPr>
            <a:endParaRPr lang="de-DE" dirty="0"/>
          </a:p>
        </p:txBody>
      </p:sp>
      <p:sp>
        <p:nvSpPr>
          <p:cNvPr id="3" name="Datumsplatzhalter 2"/>
          <p:cNvSpPr>
            <a:spLocks noGrp="1"/>
          </p:cNvSpPr>
          <p:nvPr>
            <p:ph type="dt" sz="quarter" idx="1"/>
          </p:nvPr>
        </p:nvSpPr>
        <p:spPr>
          <a:xfrm>
            <a:off x="3850444" y="0"/>
            <a:ext cx="2945659" cy="496491"/>
          </a:xfrm>
          <a:prstGeom prst="rect">
            <a:avLst/>
          </a:prstGeom>
        </p:spPr>
        <p:txBody>
          <a:bodyPr vert="horz" lIns="91440" tIns="45720" rIns="91440" bIns="45720" rtlCol="0"/>
          <a:lstStyle>
            <a:lvl1pPr algn="r">
              <a:defRPr sz="1200">
                <a:ea typeface="+mn-ea"/>
              </a:defRPr>
            </a:lvl1pPr>
          </a:lstStyle>
          <a:p>
            <a:pPr>
              <a:defRPr/>
            </a:pPr>
            <a:fld id="{52B7AF9A-060D-4687-8814-7EAFA1E81811}" type="datetimeFigureOut">
              <a:rPr lang="de-DE"/>
              <a:pPr>
                <a:defRPr/>
              </a:pPr>
              <a:t>20.03.2025</a:t>
            </a:fld>
            <a:endParaRPr lang="de-DE" dirty="0"/>
          </a:p>
        </p:txBody>
      </p:sp>
      <p:sp>
        <p:nvSpPr>
          <p:cNvPr id="4" name="Fußzeilenplatzhalter 3"/>
          <p:cNvSpPr>
            <a:spLocks noGrp="1"/>
          </p:cNvSpPr>
          <p:nvPr>
            <p:ph type="ftr" sz="quarter" idx="2"/>
          </p:nvPr>
        </p:nvSpPr>
        <p:spPr>
          <a:xfrm>
            <a:off x="1" y="9431598"/>
            <a:ext cx="2945659" cy="496491"/>
          </a:xfrm>
          <a:prstGeom prst="rect">
            <a:avLst/>
          </a:prstGeom>
        </p:spPr>
        <p:txBody>
          <a:bodyPr vert="horz" lIns="91440" tIns="45720" rIns="91440" bIns="45720" rtlCol="0" anchor="b"/>
          <a:lstStyle>
            <a:lvl1pPr algn="l">
              <a:defRPr sz="1200">
                <a:ea typeface="+mn-ea"/>
              </a:defRPr>
            </a:lvl1pPr>
          </a:lstStyle>
          <a:p>
            <a:pPr>
              <a:defRPr/>
            </a:pPr>
            <a:endParaRPr lang="de-DE" dirty="0"/>
          </a:p>
        </p:txBody>
      </p:sp>
      <p:sp>
        <p:nvSpPr>
          <p:cNvPr id="5" name="Foliennummernplatzhalter 4"/>
          <p:cNvSpPr>
            <a:spLocks noGrp="1"/>
          </p:cNvSpPr>
          <p:nvPr>
            <p:ph type="sldNum" sz="quarter" idx="3"/>
          </p:nvPr>
        </p:nvSpPr>
        <p:spPr>
          <a:xfrm>
            <a:off x="3850444" y="9431598"/>
            <a:ext cx="2945659" cy="496491"/>
          </a:xfrm>
          <a:prstGeom prst="rect">
            <a:avLst/>
          </a:prstGeom>
        </p:spPr>
        <p:txBody>
          <a:bodyPr vert="horz" lIns="91440" tIns="45720" rIns="91440" bIns="45720" rtlCol="0" anchor="b"/>
          <a:lstStyle>
            <a:lvl1pPr algn="r">
              <a:defRPr sz="1200">
                <a:ea typeface="+mn-ea"/>
              </a:defRPr>
            </a:lvl1pPr>
          </a:lstStyle>
          <a:p>
            <a:pPr>
              <a:defRPr/>
            </a:pPr>
            <a:fld id="{32F91DA5-359F-4515-8B9E-77CF531240D0}" type="slidenum">
              <a:rPr lang="de-DE"/>
              <a:pPr>
                <a:defRPr/>
              </a:pPr>
              <a:t>‹Nr.›</a:t>
            </a:fld>
            <a:endParaRPr lang="de-DE" dirty="0"/>
          </a:p>
        </p:txBody>
      </p:sp>
    </p:spTree>
    <p:extLst>
      <p:ext uri="{BB962C8B-B14F-4D97-AF65-F5344CB8AC3E}">
        <p14:creationId xmlns:p14="http://schemas.microsoft.com/office/powerpoint/2010/main" val="992213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de-DE" dirty="0"/>
          </a:p>
        </p:txBody>
      </p:sp>
      <p:sp>
        <p:nvSpPr>
          <p:cNvPr id="33795" name="Rectangle 3"/>
          <p:cNvSpPr>
            <a:spLocks noGrp="1" noChangeArrowheads="1"/>
          </p:cNvSpPr>
          <p:nvPr>
            <p:ph type="dt" idx="1"/>
          </p:nvPr>
        </p:nvSpPr>
        <p:spPr bwMode="auto">
          <a:xfrm>
            <a:off x="3850444" y="0"/>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de-DE" dirty="0"/>
          </a:p>
        </p:txBody>
      </p:sp>
      <p:sp>
        <p:nvSpPr>
          <p:cNvPr id="717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79769" y="4716662"/>
            <a:ext cx="5438140" cy="4468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3798" name="Rectangle 6"/>
          <p:cNvSpPr>
            <a:spLocks noGrp="1" noChangeArrowheads="1"/>
          </p:cNvSpPr>
          <p:nvPr>
            <p:ph type="ftr" sz="quarter" idx="4"/>
          </p:nvPr>
        </p:nvSpPr>
        <p:spPr bwMode="auto">
          <a:xfrm>
            <a:off x="1" y="9431598"/>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de-DE" dirty="0"/>
          </a:p>
        </p:txBody>
      </p:sp>
      <p:sp>
        <p:nvSpPr>
          <p:cNvPr id="33799" name="Rectangle 7"/>
          <p:cNvSpPr>
            <a:spLocks noGrp="1" noChangeArrowheads="1"/>
          </p:cNvSpPr>
          <p:nvPr>
            <p:ph type="sldNum" sz="quarter" idx="5"/>
          </p:nvPr>
        </p:nvSpPr>
        <p:spPr bwMode="auto">
          <a:xfrm>
            <a:off x="3850444" y="9431598"/>
            <a:ext cx="2945659"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mn-ea"/>
              </a:defRPr>
            </a:lvl1pPr>
          </a:lstStyle>
          <a:p>
            <a:pPr>
              <a:defRPr/>
            </a:pPr>
            <a:fld id="{BC89F092-3FCA-4F23-A710-3B71E9335A32}" type="slidenum">
              <a:rPr lang="de-DE"/>
              <a:pPr>
                <a:defRPr/>
              </a:pPr>
              <a:t>‹Nr.›</a:t>
            </a:fld>
            <a:endParaRPr lang="de-DE" dirty="0"/>
          </a:p>
        </p:txBody>
      </p:sp>
    </p:spTree>
    <p:extLst>
      <p:ext uri="{BB962C8B-B14F-4D97-AF65-F5344CB8AC3E}">
        <p14:creationId xmlns:p14="http://schemas.microsoft.com/office/powerpoint/2010/main" val="3854198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a:t>
            </a:fld>
            <a:endParaRPr lang="de-DE" dirty="0"/>
          </a:p>
        </p:txBody>
      </p:sp>
    </p:spTree>
    <p:extLst>
      <p:ext uri="{BB962C8B-B14F-4D97-AF65-F5344CB8AC3E}">
        <p14:creationId xmlns:p14="http://schemas.microsoft.com/office/powerpoint/2010/main" val="3390231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r>
              <a:rPr lang="de-DE" dirty="0" smtClean="0"/>
              <a:t>PV, Kommunale Wärmeplanung in Arbeit</a:t>
            </a:r>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10</a:t>
            </a:fld>
            <a:endParaRPr lang="de-DE" dirty="0"/>
          </a:p>
        </p:txBody>
      </p:sp>
    </p:spTree>
    <p:extLst>
      <p:ext uri="{BB962C8B-B14F-4D97-AF65-F5344CB8AC3E}">
        <p14:creationId xmlns:p14="http://schemas.microsoft.com/office/powerpoint/2010/main" val="2110997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11</a:t>
            </a:fld>
            <a:endParaRPr lang="de-DE" dirty="0"/>
          </a:p>
        </p:txBody>
      </p:sp>
    </p:spTree>
    <p:extLst>
      <p:ext uri="{BB962C8B-B14F-4D97-AF65-F5344CB8AC3E}">
        <p14:creationId xmlns:p14="http://schemas.microsoft.com/office/powerpoint/2010/main" val="130336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12</a:t>
            </a:fld>
            <a:endParaRPr lang="de-DE" dirty="0"/>
          </a:p>
        </p:txBody>
      </p:sp>
    </p:spTree>
    <p:extLst>
      <p:ext uri="{BB962C8B-B14F-4D97-AF65-F5344CB8AC3E}">
        <p14:creationId xmlns:p14="http://schemas.microsoft.com/office/powerpoint/2010/main" val="3446180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89F092-3FCA-4F23-A710-3B71E9335A32}" type="slidenum">
              <a:rPr kumimoji="0" 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DE"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27085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14</a:t>
            </a:fld>
            <a:endParaRPr lang="de-DE" dirty="0"/>
          </a:p>
        </p:txBody>
      </p:sp>
    </p:spTree>
    <p:extLst>
      <p:ext uri="{BB962C8B-B14F-4D97-AF65-F5344CB8AC3E}">
        <p14:creationId xmlns:p14="http://schemas.microsoft.com/office/powerpoint/2010/main" val="1509368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15</a:t>
            </a:fld>
            <a:endParaRPr lang="de-DE" dirty="0"/>
          </a:p>
        </p:txBody>
      </p:sp>
    </p:spTree>
    <p:extLst>
      <p:ext uri="{BB962C8B-B14F-4D97-AF65-F5344CB8AC3E}">
        <p14:creationId xmlns:p14="http://schemas.microsoft.com/office/powerpoint/2010/main" val="3510654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r>
              <a:rPr lang="de-DE" dirty="0" smtClean="0"/>
              <a:t>Gerne Kontakt aufnehmen! </a:t>
            </a:r>
          </a:p>
          <a:p>
            <a:endParaRPr lang="de-DE" dirty="0"/>
          </a:p>
          <a:p>
            <a:r>
              <a:rPr lang="de-DE" dirty="0" smtClean="0"/>
              <a:t>Austausch</a:t>
            </a:r>
            <a:r>
              <a:rPr lang="de-DE" dirty="0"/>
              <a:t>, </a:t>
            </a:r>
            <a:r>
              <a:rPr lang="de-DE" dirty="0" smtClean="0"/>
              <a:t>Belange, Zusammenarbeit </a:t>
            </a:r>
            <a:r>
              <a:rPr lang="de-DE" dirty="0"/>
              <a:t>(Mischung) =</a:t>
            </a:r>
            <a:r>
              <a:rPr lang="de-DE" dirty="0" smtClean="0"/>
              <a:t> </a:t>
            </a:r>
            <a:r>
              <a:rPr lang="de-DE" dirty="0"/>
              <a:t>wesentlicher Aspekt für die Energiewende und damit für den Klimaschutz in unserer Region. </a:t>
            </a:r>
          </a:p>
          <a:p>
            <a:endParaRPr lang="de-DE" dirty="0"/>
          </a:p>
          <a:p>
            <a:r>
              <a:rPr lang="de-DE" dirty="0"/>
              <a:t>Zurück am Anfang: Die Mischung </a:t>
            </a:r>
            <a:r>
              <a:rPr lang="de-DE" dirty="0" smtClean="0"/>
              <a:t>macht‘s</a:t>
            </a:r>
          </a:p>
          <a:p>
            <a:endParaRPr lang="de-DE" dirty="0"/>
          </a:p>
          <a:p>
            <a:r>
              <a:rPr lang="de-DE" dirty="0" smtClean="0"/>
              <a:t>Freue mich nun auf die geplanten spannenden Fachvorträge zum Einsatz von </a:t>
            </a:r>
            <a:r>
              <a:rPr lang="de-DE" dirty="0" err="1" smtClean="0"/>
              <a:t>Geodaten</a:t>
            </a:r>
            <a:r>
              <a:rPr lang="de-DE" dirty="0"/>
              <a:t> </a:t>
            </a:r>
            <a:r>
              <a:rPr lang="de-DE" dirty="0" smtClean="0"/>
              <a:t>Bei der Energiewende.</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16</a:t>
            </a:fld>
            <a:endParaRPr lang="de-DE" dirty="0"/>
          </a:p>
        </p:txBody>
      </p:sp>
    </p:spTree>
    <p:extLst>
      <p:ext uri="{BB962C8B-B14F-4D97-AF65-F5344CB8AC3E}">
        <p14:creationId xmlns:p14="http://schemas.microsoft.com/office/powerpoint/2010/main" val="3112693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17</a:t>
            </a:fld>
            <a:endParaRPr lang="de-DE" dirty="0"/>
          </a:p>
        </p:txBody>
      </p:sp>
    </p:spTree>
    <p:extLst>
      <p:ext uri="{BB962C8B-B14F-4D97-AF65-F5344CB8AC3E}">
        <p14:creationId xmlns:p14="http://schemas.microsoft.com/office/powerpoint/2010/main" val="111221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r>
              <a:rPr lang="de-DE" dirty="0" smtClean="0"/>
              <a:t>Die </a:t>
            </a:r>
            <a:r>
              <a:rPr lang="de-DE" dirty="0"/>
              <a:t>Umsetzung der Energiewende kann </a:t>
            </a:r>
            <a:r>
              <a:rPr lang="de-DE" dirty="0" smtClean="0"/>
              <a:t>nicht ohne </a:t>
            </a:r>
            <a:r>
              <a:rPr lang="de-DE" dirty="0"/>
              <a:t>eine effiziente Nutzung von </a:t>
            </a:r>
            <a:r>
              <a:rPr lang="de-DE" dirty="0" err="1" smtClean="0"/>
              <a:t>Geodaten</a:t>
            </a:r>
            <a:r>
              <a:rPr lang="de-DE" dirty="0" smtClean="0"/>
              <a:t> gelingen. </a:t>
            </a:r>
          </a:p>
          <a:p>
            <a:endParaRPr lang="de-DE" dirty="0" smtClean="0"/>
          </a:p>
          <a:p>
            <a:r>
              <a:rPr lang="de-DE" dirty="0" smtClean="0"/>
              <a:t>Denn für </a:t>
            </a:r>
            <a:r>
              <a:rPr lang="de-DE" dirty="0"/>
              <a:t>die aktuellen Herausforderungen des Klimawandels und der Energiewende sind Rauminformationen </a:t>
            </a:r>
            <a:r>
              <a:rPr lang="de-DE" dirty="0" smtClean="0"/>
              <a:t>unerlässlich, um </a:t>
            </a:r>
            <a:r>
              <a:rPr lang="de-DE" dirty="0"/>
              <a:t>eine umfassende integrierte Analyse der </a:t>
            </a:r>
            <a:r>
              <a:rPr lang="de-DE" dirty="0" smtClean="0"/>
              <a:t>verschiedenster Fachdaten z.B. aus der Landwirtschaft</a:t>
            </a:r>
            <a:r>
              <a:rPr lang="de-DE" dirty="0"/>
              <a:t>, </a:t>
            </a:r>
            <a:r>
              <a:rPr lang="de-DE" dirty="0" smtClean="0"/>
              <a:t>der </a:t>
            </a:r>
            <a:r>
              <a:rPr lang="de-DE" dirty="0"/>
              <a:t>Energiewirtschaft, </a:t>
            </a:r>
            <a:r>
              <a:rPr lang="de-DE" dirty="0" smtClean="0"/>
              <a:t>und Rohstoffgewinnung vornehmen zu können. </a:t>
            </a:r>
          </a:p>
          <a:p>
            <a:endParaRPr lang="de-DE" dirty="0" smtClean="0"/>
          </a:p>
          <a:p>
            <a:r>
              <a:rPr lang="de-DE" dirty="0" smtClean="0"/>
              <a:t>So </a:t>
            </a:r>
            <a:r>
              <a:rPr lang="de-DE" dirty="0"/>
              <a:t>kann z.B. die Energiewirtschaft den Infrastrukturausbau und die zielgerichtete Anpassung an den Klimawandel nicht ohne die Kenntnis der Landnutzung planen und realisieren.</a:t>
            </a:r>
          </a:p>
          <a:p>
            <a:endParaRPr lang="de-DE" dirty="0"/>
          </a:p>
          <a:p>
            <a:r>
              <a:rPr lang="de-DE" dirty="0"/>
              <a:t>Besonders die Standortplanung von Windkraftanlagen, Photovoltaik, Energiespeichern und auch die Trassenplanung ist ohne die Integration der Fachdaten der weiteren Flächennutzer nicht möglich. </a:t>
            </a:r>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2</a:t>
            </a:fld>
            <a:endParaRPr lang="de-DE" dirty="0"/>
          </a:p>
        </p:txBody>
      </p:sp>
    </p:spTree>
    <p:extLst>
      <p:ext uri="{BB962C8B-B14F-4D97-AF65-F5344CB8AC3E}">
        <p14:creationId xmlns:p14="http://schemas.microsoft.com/office/powerpoint/2010/main" val="2156264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r>
              <a:rPr lang="de-DE" dirty="0" smtClean="0"/>
              <a:t>Stabsstelle </a:t>
            </a:r>
            <a:r>
              <a:rPr lang="de-DE" dirty="0" smtClean="0"/>
              <a:t>für Energiewende und </a:t>
            </a:r>
            <a:r>
              <a:rPr lang="de-DE" dirty="0" err="1" smtClean="0"/>
              <a:t>Struklturpoltik</a:t>
            </a:r>
            <a:r>
              <a:rPr lang="de-DE" dirty="0" smtClean="0"/>
              <a:t> (Dr. Turczynski) seit Mitte </a:t>
            </a:r>
            <a:r>
              <a:rPr lang="de-DE" dirty="0" smtClean="0"/>
              <a:t>2024</a:t>
            </a:r>
          </a:p>
          <a:p>
            <a:endParaRPr lang="de-DE" dirty="0"/>
          </a:p>
          <a:p>
            <a:r>
              <a:rPr lang="de-DE" dirty="0" smtClean="0"/>
              <a:t>Einrichtung </a:t>
            </a:r>
            <a:r>
              <a:rPr lang="de-DE" dirty="0"/>
              <a:t>AG Energiewende mit einer Geschäftsstelle Anfang 2023</a:t>
            </a:r>
          </a:p>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3</a:t>
            </a:fld>
            <a:endParaRPr lang="de-DE" dirty="0"/>
          </a:p>
        </p:txBody>
      </p:sp>
    </p:spTree>
    <p:extLst>
      <p:ext uri="{BB962C8B-B14F-4D97-AF65-F5344CB8AC3E}">
        <p14:creationId xmlns:p14="http://schemas.microsoft.com/office/powerpoint/2010/main" val="429346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a:xfrm>
            <a:off x="679769" y="4716662"/>
            <a:ext cx="5438140" cy="5074324"/>
          </a:xfrm>
        </p:spPr>
        <p:txBody>
          <a:bodyPr/>
          <a:lstStyle/>
          <a:p>
            <a:r>
              <a:rPr lang="de-DE" dirty="0" smtClean="0"/>
              <a:t>Mischung!</a:t>
            </a:r>
          </a:p>
          <a:p>
            <a:r>
              <a:rPr lang="de-DE" dirty="0" smtClean="0"/>
              <a:t>-------------------------------------</a:t>
            </a:r>
          </a:p>
          <a:p>
            <a:r>
              <a:rPr lang="de-DE" sz="1100" dirty="0"/>
              <a:t>Abteilungsleiterin 5 Frau Dr. Wies „Umwelt und Arbeitsschutz“</a:t>
            </a:r>
          </a:p>
          <a:p>
            <a:r>
              <a:rPr lang="de-DE" sz="1100" dirty="0"/>
              <a:t>Abteilungsleiter 3 Ralf Weidmann „Regionale Entwicklung, Kommunalaufsicht und Wirtschaft</a:t>
            </a:r>
            <a:r>
              <a:rPr lang="de-DE" sz="1100" dirty="0" smtClean="0"/>
              <a:t>“</a:t>
            </a:r>
            <a:endParaRPr lang="de-DE" b="1" dirty="0" smtClean="0"/>
          </a:p>
          <a:p>
            <a:r>
              <a:rPr lang="de-DE" sz="1100" b="1" dirty="0" smtClean="0"/>
              <a:t>25</a:t>
            </a:r>
            <a:r>
              <a:rPr lang="de-DE" sz="1050" dirty="0" smtClean="0"/>
              <a:t> </a:t>
            </a:r>
            <a:r>
              <a:rPr lang="de-DE" sz="1050" dirty="0"/>
              <a:t>=</a:t>
            </a:r>
            <a:r>
              <a:rPr lang="de-DE" sz="1050" b="1" dirty="0"/>
              <a:t> Fachliche und rechtliche Aspekte </a:t>
            </a:r>
            <a:r>
              <a:rPr lang="de-DE" sz="1050" b="1" dirty="0" smtClean="0"/>
              <a:t>u.a. rund </a:t>
            </a:r>
            <a:r>
              <a:rPr lang="de-DE" sz="1050" b="1" dirty="0"/>
              <a:t>um </a:t>
            </a:r>
            <a:r>
              <a:rPr lang="de-DE" sz="1050" b="1" dirty="0" smtClean="0"/>
              <a:t>Energieleitungen </a:t>
            </a:r>
            <a:r>
              <a:rPr lang="de-DE" sz="1050" dirty="0"/>
              <a:t>zur Versorgung mit Strom und </a:t>
            </a:r>
            <a:r>
              <a:rPr lang="de-DE" sz="1050" dirty="0" smtClean="0"/>
              <a:t>Gas. </a:t>
            </a:r>
            <a:r>
              <a:rPr lang="de-DE" sz="1050" b="1" dirty="0" smtClean="0"/>
              <a:t>Infrastrukturplanungen</a:t>
            </a:r>
            <a:r>
              <a:rPr lang="de-DE" sz="1050" dirty="0" smtClean="0"/>
              <a:t> </a:t>
            </a:r>
            <a:r>
              <a:rPr lang="de-DE" sz="1050" dirty="0"/>
              <a:t>zum Bau </a:t>
            </a:r>
            <a:r>
              <a:rPr lang="de-DE" sz="1050" dirty="0" smtClean="0"/>
              <a:t>neuer </a:t>
            </a:r>
            <a:r>
              <a:rPr lang="de-DE" sz="1050" dirty="0"/>
              <a:t>Trassen für </a:t>
            </a:r>
            <a:r>
              <a:rPr lang="de-DE" sz="1050" dirty="0" smtClean="0"/>
              <a:t>Stromleitungsnetze</a:t>
            </a:r>
            <a:endParaRPr lang="de-DE" sz="1050" dirty="0"/>
          </a:p>
          <a:p>
            <a:r>
              <a:rPr lang="de-DE" sz="1100" b="1" dirty="0"/>
              <a:t>32</a:t>
            </a:r>
            <a:r>
              <a:rPr lang="de-DE" sz="1050" dirty="0"/>
              <a:t> = In Zusammenarbeit mit dem Regionalrat </a:t>
            </a:r>
            <a:r>
              <a:rPr lang="de-DE" sz="1050" dirty="0" smtClean="0"/>
              <a:t>wird der </a:t>
            </a:r>
            <a:r>
              <a:rPr lang="de-DE" sz="1050" b="1" dirty="0" smtClean="0"/>
              <a:t>Regionalplan </a:t>
            </a:r>
            <a:r>
              <a:rPr lang="de-DE" sz="1050" b="1" dirty="0"/>
              <a:t>für das </a:t>
            </a:r>
            <a:r>
              <a:rPr lang="de-DE" sz="1050" b="1" dirty="0" smtClean="0"/>
              <a:t>Münsterland </a:t>
            </a:r>
            <a:r>
              <a:rPr lang="de-DE" sz="1050" dirty="0" smtClean="0"/>
              <a:t>erarbeitet </a:t>
            </a:r>
            <a:r>
              <a:rPr lang="de-DE" sz="1050" dirty="0" smtClean="0">
                <a:solidFill>
                  <a:srgbClr val="FF0000"/>
                </a:solidFill>
              </a:rPr>
              <a:t>und voraussichtlich Ende des Monats beschlossen</a:t>
            </a:r>
          </a:p>
          <a:p>
            <a:r>
              <a:rPr lang="de-DE" sz="1100" b="1" dirty="0"/>
              <a:t>34</a:t>
            </a:r>
            <a:r>
              <a:rPr lang="de-DE" sz="1050" dirty="0"/>
              <a:t> = wirtschafts-, arbeitsmarkt- und sozialpolitischen </a:t>
            </a:r>
            <a:r>
              <a:rPr lang="de-DE" sz="1050" b="1" dirty="0"/>
              <a:t>Förderverfahren und bewilligt Finanzmittel der EU, des Bundes und des Landes</a:t>
            </a:r>
            <a:r>
              <a:rPr lang="de-DE" sz="1050" dirty="0" smtClean="0"/>
              <a:t>.</a:t>
            </a:r>
          </a:p>
          <a:p>
            <a:r>
              <a:rPr lang="de-DE" sz="1100" b="1" dirty="0"/>
              <a:t>35</a:t>
            </a:r>
            <a:r>
              <a:rPr lang="de-DE" sz="1050" dirty="0"/>
              <a:t> = </a:t>
            </a:r>
            <a:r>
              <a:rPr lang="de-DE" sz="1050" dirty="0" smtClean="0"/>
              <a:t>alle </a:t>
            </a:r>
            <a:r>
              <a:rPr lang="de-DE" sz="1050" dirty="0"/>
              <a:t>Fragen des </a:t>
            </a:r>
            <a:r>
              <a:rPr lang="de-DE" sz="1050" b="1" dirty="0"/>
              <a:t>Bau- und Planungsrechts </a:t>
            </a:r>
            <a:r>
              <a:rPr lang="de-DE" sz="1050" dirty="0"/>
              <a:t>sowie bei der Vorbereitung und Realisierung von städtebaulichen Investitionsmaßnahmen </a:t>
            </a:r>
            <a:endParaRPr lang="de-DE" sz="1050" dirty="0" smtClean="0"/>
          </a:p>
          <a:p>
            <a:r>
              <a:rPr lang="de-DE" sz="1100" b="1" dirty="0" smtClean="0"/>
              <a:t>51</a:t>
            </a:r>
            <a:r>
              <a:rPr lang="de-DE" sz="1050" dirty="0" smtClean="0"/>
              <a:t> = u.a. höhere </a:t>
            </a:r>
            <a:r>
              <a:rPr lang="de-DE" sz="1050" dirty="0"/>
              <a:t>Naturschutzbehörde </a:t>
            </a:r>
            <a:r>
              <a:rPr lang="de-DE" sz="1050" dirty="0" smtClean="0"/>
              <a:t>kümmert </a:t>
            </a:r>
            <a:r>
              <a:rPr lang="de-DE" sz="1050" dirty="0"/>
              <a:t>sich das Dezernat 51 um den </a:t>
            </a:r>
            <a:r>
              <a:rPr lang="de-DE" sz="1050" b="1" dirty="0"/>
              <a:t>Schutz von Natur und </a:t>
            </a:r>
            <a:r>
              <a:rPr lang="de-DE" sz="1050" b="1" dirty="0" smtClean="0"/>
              <a:t>Landschaft</a:t>
            </a:r>
          </a:p>
          <a:p>
            <a:r>
              <a:rPr lang="de-DE" sz="1100" b="1" dirty="0"/>
              <a:t>53</a:t>
            </a:r>
            <a:r>
              <a:rPr lang="de-DE" sz="1050" dirty="0"/>
              <a:t> </a:t>
            </a:r>
            <a:r>
              <a:rPr lang="de-DE" sz="1050" dirty="0" smtClean="0"/>
              <a:t>= obere </a:t>
            </a:r>
            <a:r>
              <a:rPr lang="de-DE" sz="1050" dirty="0"/>
              <a:t>Immissionsschutzbehörde genehmigt und überwacht komplexe </a:t>
            </a:r>
            <a:r>
              <a:rPr lang="de-DE" sz="1050" dirty="0" smtClean="0"/>
              <a:t>Anlagen +</a:t>
            </a:r>
            <a:endParaRPr lang="de-DE" sz="1050" dirty="0"/>
          </a:p>
          <a:p>
            <a:r>
              <a:rPr lang="de-DE" sz="1100" b="1" dirty="0" smtClean="0"/>
              <a:t>RIW</a:t>
            </a:r>
            <a:r>
              <a:rPr lang="de-DE" sz="1050" dirty="0" smtClean="0"/>
              <a:t> unterstützt </a:t>
            </a:r>
            <a:r>
              <a:rPr lang="de-DE" sz="1050" dirty="0"/>
              <a:t>die Zulassungsbehörden bei den komplexen </a:t>
            </a:r>
            <a:r>
              <a:rPr lang="de-DE" sz="1050" dirty="0" smtClean="0"/>
              <a:t>Genehmigungsverfahren für WEA, </a:t>
            </a:r>
            <a:r>
              <a:rPr lang="de-DE" sz="1050" dirty="0"/>
              <a:t>um diese zu optimieren und zu beschleunigen. </a:t>
            </a:r>
            <a:endParaRPr lang="de-DE" sz="1050"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4</a:t>
            </a:fld>
            <a:endParaRPr lang="de-DE" dirty="0"/>
          </a:p>
        </p:txBody>
      </p:sp>
    </p:spTree>
    <p:extLst>
      <p:ext uri="{BB962C8B-B14F-4D97-AF65-F5344CB8AC3E}">
        <p14:creationId xmlns:p14="http://schemas.microsoft.com/office/powerpoint/2010/main" val="204247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r>
              <a:rPr lang="de-DE" sz="1600" baseline="0" dirty="0" smtClean="0"/>
              <a:t>Spiegelung </a:t>
            </a:r>
            <a:r>
              <a:rPr lang="de-DE" sz="1600" baseline="0" dirty="0" smtClean="0"/>
              <a:t>der Aufgaben der BR</a:t>
            </a:r>
            <a:r>
              <a:rPr lang="de-DE" sz="1600" dirty="0" smtClean="0"/>
              <a:t> als Bündelungsbehörde in der </a:t>
            </a:r>
            <a:r>
              <a:rPr lang="de-DE" sz="1600" dirty="0" smtClean="0"/>
              <a:t>AG</a:t>
            </a:r>
            <a:r>
              <a:rPr lang="de-DE" sz="1600" dirty="0"/>
              <a:t> </a:t>
            </a:r>
            <a:r>
              <a:rPr lang="de-DE" sz="1600" b="1" dirty="0" smtClean="0"/>
              <a:t>neben </a:t>
            </a:r>
            <a:r>
              <a:rPr lang="de-DE" sz="1600" dirty="0" smtClean="0"/>
              <a:t>Genehmigung </a:t>
            </a:r>
            <a:r>
              <a:rPr lang="de-DE" sz="1600" dirty="0"/>
              <a:t>konkreter </a:t>
            </a:r>
            <a:r>
              <a:rPr lang="de-DE" sz="1600" dirty="0" smtClean="0"/>
              <a:t>Vorhaben</a:t>
            </a:r>
          </a:p>
          <a:p>
            <a:endParaRPr lang="de-DE" sz="1600" dirty="0"/>
          </a:p>
          <a:p>
            <a:r>
              <a:rPr lang="de-DE" sz="1600" dirty="0"/>
              <a:t>themenübergreifende Beratung zu allen </a:t>
            </a:r>
            <a:r>
              <a:rPr lang="de-DE" sz="1600" dirty="0" smtClean="0"/>
              <a:t>Fragen, die in unserem Zuständigkeitsbereich (direkt oder </a:t>
            </a:r>
            <a:r>
              <a:rPr lang="de-DE" sz="1600" dirty="0" err="1" smtClean="0"/>
              <a:t>fachaufsichtlich</a:t>
            </a:r>
            <a:r>
              <a:rPr lang="de-DE" sz="1600" dirty="0" smtClean="0"/>
              <a:t>) liegen z.B. </a:t>
            </a:r>
            <a:r>
              <a:rPr lang="de-DE" sz="1600" dirty="0"/>
              <a:t>im Zusammenhang mit der Genehmigung </a:t>
            </a:r>
            <a:r>
              <a:rPr lang="de-DE" sz="1600" dirty="0" smtClean="0"/>
              <a:t>von </a:t>
            </a:r>
            <a:r>
              <a:rPr lang="de-DE" sz="1600" dirty="0"/>
              <a:t>Windenergieanlagen zur Verfügung. </a:t>
            </a:r>
          </a:p>
          <a:p>
            <a:endParaRPr lang="de-DE" sz="1600"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5</a:t>
            </a:fld>
            <a:endParaRPr lang="de-DE" dirty="0"/>
          </a:p>
        </p:txBody>
      </p:sp>
    </p:spTree>
    <p:extLst>
      <p:ext uri="{BB962C8B-B14F-4D97-AF65-F5344CB8AC3E}">
        <p14:creationId xmlns:p14="http://schemas.microsoft.com/office/powerpoint/2010/main" val="38851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endParaRPr lang="de-DE" sz="1600" dirty="0"/>
          </a:p>
          <a:p>
            <a:endParaRPr lang="de-DE" sz="1600"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6</a:t>
            </a:fld>
            <a:endParaRPr lang="de-DE" dirty="0"/>
          </a:p>
        </p:txBody>
      </p:sp>
    </p:spTree>
    <p:extLst>
      <p:ext uri="{BB962C8B-B14F-4D97-AF65-F5344CB8AC3E}">
        <p14:creationId xmlns:p14="http://schemas.microsoft.com/office/powerpoint/2010/main" val="231086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r>
              <a:rPr lang="de-DE" sz="1600" dirty="0" smtClean="0"/>
              <a:t>Auch hier macht es die Mischung!</a:t>
            </a:r>
          </a:p>
          <a:p>
            <a:endParaRPr lang="de-DE" sz="1600"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7</a:t>
            </a:fld>
            <a:endParaRPr lang="de-DE" dirty="0"/>
          </a:p>
        </p:txBody>
      </p:sp>
    </p:spTree>
    <p:extLst>
      <p:ext uri="{BB962C8B-B14F-4D97-AF65-F5344CB8AC3E}">
        <p14:creationId xmlns:p14="http://schemas.microsoft.com/office/powerpoint/2010/main" val="320713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r>
              <a:rPr lang="de-DE" sz="1600" dirty="0" smtClean="0"/>
              <a:t>Kontinuierlicher </a:t>
            </a:r>
            <a:r>
              <a:rPr lang="de-DE" sz="1600" dirty="0" smtClean="0"/>
              <a:t>Aufbau der Internetseite</a:t>
            </a:r>
          </a:p>
          <a:p>
            <a:endParaRPr lang="de-DE" sz="1600" dirty="0" smtClean="0"/>
          </a:p>
          <a:p>
            <a:r>
              <a:rPr lang="de-DE" sz="1600" dirty="0" smtClean="0"/>
              <a:t>Komprimierte Informationen zu für </a:t>
            </a:r>
            <a:r>
              <a:rPr lang="de-DE" sz="1600" dirty="0" smtClean="0"/>
              <a:t>uns also den RB </a:t>
            </a:r>
            <a:r>
              <a:rPr lang="de-DE" sz="1600" dirty="0" smtClean="0"/>
              <a:t>relevante Energieformen wie Wind, H2, PV, </a:t>
            </a:r>
            <a:r>
              <a:rPr lang="de-DE" sz="1600" dirty="0" smtClean="0"/>
              <a:t>Geothermie</a:t>
            </a:r>
            <a:endParaRPr lang="de-DE" sz="1600" dirty="0" smtClean="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8</a:t>
            </a:fld>
            <a:endParaRPr lang="de-DE" dirty="0"/>
          </a:p>
        </p:txBody>
      </p:sp>
    </p:spTree>
    <p:extLst>
      <p:ext uri="{BB962C8B-B14F-4D97-AF65-F5344CB8AC3E}">
        <p14:creationId xmlns:p14="http://schemas.microsoft.com/office/powerpoint/2010/main" val="99577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5988" y="744538"/>
            <a:ext cx="4965700" cy="3724275"/>
          </a:xfrm>
        </p:spPr>
      </p:sp>
      <p:sp>
        <p:nvSpPr>
          <p:cNvPr id="3" name="Notizenplatzhalter 2"/>
          <p:cNvSpPr>
            <a:spLocks noGrp="1"/>
          </p:cNvSpPr>
          <p:nvPr>
            <p:ph type="body" idx="1"/>
          </p:nvPr>
        </p:nvSpPr>
        <p:spPr/>
        <p:txBody>
          <a:bodyPr/>
          <a:lstStyle/>
          <a:p>
            <a:r>
              <a:rPr lang="de-DE" dirty="0" smtClean="0"/>
              <a:t>Newsletter zuletzt im März mit Schwerpunktthema PV</a:t>
            </a:r>
            <a:endParaRPr lang="de-DE" dirty="0"/>
          </a:p>
        </p:txBody>
      </p:sp>
      <p:sp>
        <p:nvSpPr>
          <p:cNvPr id="4" name="Foliennummernplatzhalter 3"/>
          <p:cNvSpPr>
            <a:spLocks noGrp="1"/>
          </p:cNvSpPr>
          <p:nvPr>
            <p:ph type="sldNum" sz="quarter" idx="10"/>
          </p:nvPr>
        </p:nvSpPr>
        <p:spPr/>
        <p:txBody>
          <a:bodyPr/>
          <a:lstStyle/>
          <a:p>
            <a:pPr>
              <a:defRPr/>
            </a:pPr>
            <a:fld id="{BC89F092-3FCA-4F23-A710-3B71E9335A32}" type="slidenum">
              <a:rPr lang="de-DE" smtClean="0"/>
              <a:pPr>
                <a:defRPr/>
              </a:pPr>
              <a:t>9</a:t>
            </a:fld>
            <a:endParaRPr lang="de-DE" dirty="0"/>
          </a:p>
        </p:txBody>
      </p:sp>
    </p:spTree>
    <p:extLst>
      <p:ext uri="{BB962C8B-B14F-4D97-AF65-F5344CB8AC3E}">
        <p14:creationId xmlns:p14="http://schemas.microsoft.com/office/powerpoint/2010/main" val="2221521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NULL"/><Relationship Id="rId2" Type="http://schemas.openxmlformats.org/officeDocument/2006/relationships/image" Target="../media/image4.emf"/><Relationship Id="rId1" Type="http://schemas.openxmlformats.org/officeDocument/2006/relationships/slideMaster" Target="../slideMasters/slideMaster3.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NULL"/><Relationship Id="rId2" Type="http://schemas.openxmlformats.org/officeDocument/2006/relationships/image" Target="../media/image4.emf"/><Relationship Id="rId1" Type="http://schemas.openxmlformats.org/officeDocument/2006/relationships/slideMaster" Target="../slideMasters/slideMaster3.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NULL"/><Relationship Id="rId2" Type="http://schemas.openxmlformats.org/officeDocument/2006/relationships/image" Target="../media/image4.emf"/><Relationship Id="rId1" Type="http://schemas.openxmlformats.org/officeDocument/2006/relationships/slideMaster" Target="../slideMasters/slideMaster3.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NULL"/><Relationship Id="rId1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NUL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NULL"/><Relationship Id="rId5" Type="http://schemas.openxmlformats.org/officeDocument/2006/relationships/image" Target="../media/image15.png"/><Relationship Id="rId4" Type="http://schemas.microsoft.com/office/2007/relationships/hdphoto" Target="../media/hdphoto1.wdp"/></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NULL"/><Relationship Id="rId5" Type="http://schemas.openxmlformats.org/officeDocument/2006/relationships/image" Target="../media/image15.png"/><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NULL"/><Relationship Id="rId5" Type="http://schemas.openxmlformats.org/officeDocument/2006/relationships/image" Target="../media/image15.png"/><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4.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5.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6.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jpeg"/><Relationship Id="rId1" Type="http://schemas.openxmlformats.org/officeDocument/2006/relationships/slideMaster" Target="../slideMasters/slideMaster3.xml"/><Relationship Id="rId4" Type="http://schemas.openxmlformats.org/officeDocument/2006/relationships/image" Target="NUL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8.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NULL"/><Relationship Id="rId5" Type="http://schemas.openxmlformats.org/officeDocument/2006/relationships/image" Target="../media/image29.png"/><Relationship Id="rId4" Type="http://schemas.microsoft.com/office/2007/relationships/hdphoto" Target="../media/hdphoto1.wdp"/></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NULL"/><Relationship Id="rId5" Type="http://schemas.openxmlformats.org/officeDocument/2006/relationships/image" Target="../media/image29.png"/><Relationship Id="rId4" Type="http://schemas.microsoft.com/office/2007/relationships/hdphoto" Target="../media/hdphoto1.wdp"/></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NULL"/><Relationship Id="rId5" Type="http://schemas.openxmlformats.org/officeDocument/2006/relationships/image" Target="../media/image29.png"/><Relationship Id="rId4" Type="http://schemas.microsoft.com/office/2007/relationships/hdphoto" Target="../media/hdphoto1.wdp"/></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NULL"/><Relationship Id="rId5" Type="http://schemas.openxmlformats.org/officeDocument/2006/relationships/image" Target="../media/image29.pn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NULL"/><Relationship Id="rId1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1.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5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3.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4.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5.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NULL"/><Relationship Id="rId2" Type="http://schemas.openxmlformats.org/officeDocument/2006/relationships/image" Target="../media/image4.emf"/><Relationship Id="rId1" Type="http://schemas.openxmlformats.org/officeDocument/2006/relationships/slideMaster" Target="../slideMasters/slideMaster3.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7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8.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NULL"/><Relationship Id="rId5" Type="http://schemas.openxmlformats.org/officeDocument/2006/relationships/image" Target="../media/image15.png"/><Relationship Id="rId4" Type="http://schemas.microsoft.com/office/2007/relationships/hdphoto" Target="../media/hdphoto1.wdp"/></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NULL"/><Relationship Id="rId5" Type="http://schemas.openxmlformats.org/officeDocument/2006/relationships/image" Target="../media/image15.png"/><Relationship Id="rId4" Type="http://schemas.microsoft.com/office/2007/relationships/hdphoto" Target="../media/hdphoto1.wdp"/></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NULL"/><Relationship Id="rId5" Type="http://schemas.openxmlformats.org/officeDocument/2006/relationships/image" Target="../media/image15.png"/><Relationship Id="rId4" Type="http://schemas.microsoft.com/office/2007/relationships/hdphoto" Target="../media/hdphoto1.wdp"/></Relationships>
</file>

<file path=ppt/slideLayouts/_rels/slideLayout7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7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1.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7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6.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7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3.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8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6.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8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2.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5.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8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8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4.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8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NULL"/><Relationship Id="rId4"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microsoft.com/office/2007/relationships/hdphoto" Target="../media/hdphoto3.wdp"/><Relationship Id="rId2" Type="http://schemas.openxmlformats.org/officeDocument/2006/relationships/image" Target="../media/image4.emf"/><Relationship Id="rId1" Type="http://schemas.openxmlformats.org/officeDocument/2006/relationships/slideMaster" Target="../slideMasters/slideMaster3.xml"/><Relationship Id="rId6" Type="http://schemas.openxmlformats.org/officeDocument/2006/relationships/image" Target="../media/image39.png"/><Relationship Id="rId5" Type="http://schemas.microsoft.com/office/2007/relationships/hdphoto" Target="../media/hdphoto2.wdp"/><Relationship Id="rId4" Type="http://schemas.openxmlformats.org/officeDocument/2006/relationships/image" Target="../media/image38.png"/><Relationship Id="rId9" Type="http://schemas.openxmlformats.org/officeDocument/2006/relationships/image" Target="NUL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3.xml"/><Relationship Id="rId6" Type="http://schemas.microsoft.com/office/2007/relationships/hdphoto" Target="../media/hdphoto5.wdp"/><Relationship Id="rId5" Type="http://schemas.openxmlformats.org/officeDocument/2006/relationships/image" Target="../media/image39.png"/><Relationship Id="rId4" Type="http://schemas.microsoft.com/office/2007/relationships/hdphoto" Target="../media/hdphoto4.wdp"/></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Picture 47" descr="T:\a1\druckerei\MedienArchiv\Medien ab 2011\0_ÖA intern\CD Vorlagen\Wappen BentonSans\10_Prozent\JPG\NRW_Wappen_Fahne_10_RGB.jpg"/>
          <p:cNvPicPr>
            <a:picLocks noChangeAspect="1" noChangeArrowheads="1"/>
          </p:cNvPicPr>
          <p:nvPr userDrawn="1"/>
        </p:nvPicPr>
        <p:blipFill>
          <a:blip r:embed="rId2">
            <a:extLst>
              <a:ext uri="{28A0092B-C50C-407E-A947-70E740481C1C}">
                <a14:useLocalDpi xmlns:a14="http://schemas.microsoft.com/office/drawing/2010/main" val="0"/>
              </a:ext>
            </a:extLst>
          </a:blip>
          <a:srcRect l="16669" t="10962" b="19119"/>
          <a:stretch>
            <a:fillRect/>
          </a:stretch>
        </p:blipFill>
        <p:spPr bwMode="auto">
          <a:xfrm>
            <a:off x="6789739" y="107950"/>
            <a:ext cx="2352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p:cNvSpPr>
          <p:nvPr userDrawn="1"/>
        </p:nvSpPr>
        <p:spPr bwMode="auto">
          <a:xfrm>
            <a:off x="0" y="0"/>
            <a:ext cx="9144000" cy="107950"/>
          </a:xfrm>
          <a:prstGeom prst="rect">
            <a:avLst/>
          </a:prstGeom>
          <a:solidFill>
            <a:schemeClr val="accent1"/>
          </a:solidFill>
          <a:ln>
            <a:noFill/>
          </a:ln>
        </p:spPr>
        <p:txBody>
          <a:bodyPr lIns="0" tIns="0" rIns="0" bIns="0"/>
          <a:lstStyle/>
          <a:p>
            <a:pPr algn="ctr"/>
            <a:endParaRPr lang="de-DE" sz="4200" dirty="0">
              <a:solidFill>
                <a:srgbClr val="000000"/>
              </a:solidFill>
              <a:latin typeface="Gill Sans" charset="0"/>
              <a:sym typeface="Gill Sans" charset="0"/>
            </a:endParaRPr>
          </a:p>
        </p:txBody>
      </p:sp>
      <p:pic>
        <p:nvPicPr>
          <p:cNvPr id="4" name="Picture 2" descr="T:\a1\druckerei\Medienarchiv\Medien ab 2011\0_ÖA intern\CD Vorlagen\PowerPoint\grafiken\1_linien_tite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780" r="798"/>
          <a:stretch>
            <a:fillRect/>
          </a:stretch>
        </p:blipFill>
        <p:spPr bwMode="auto">
          <a:xfrm>
            <a:off x="0" y="1020764"/>
            <a:ext cx="9142413"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3244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16" name="Bildplatzhalter 15"/>
          <p:cNvSpPr>
            <a:spLocks noGrp="1"/>
          </p:cNvSpPr>
          <p:nvPr>
            <p:ph type="pic" sz="quarter" idx="11"/>
          </p:nvPr>
        </p:nvSpPr>
        <p:spPr>
          <a:xfrm>
            <a:off x="4643440" y="1374775"/>
            <a:ext cx="3959225" cy="4852988"/>
          </a:xfrm>
          <a:prstGeom prst="rect">
            <a:avLst/>
          </a:prstGeom>
        </p:spPr>
        <p:txBody>
          <a:bodyPr/>
          <a:lstStyle>
            <a:lvl1pPr>
              <a:defRPr sz="2200"/>
            </a:lvl1pPr>
          </a:lstStyle>
          <a:p>
            <a:pPr lvl="0"/>
            <a:endParaRPr lang="de-DE" noProof="0" dirty="0" smtClean="0">
              <a:sym typeface="Arial" charset="0"/>
            </a:endParaRPr>
          </a:p>
        </p:txBody>
      </p:sp>
      <p:sp>
        <p:nvSpPr>
          <p:cNvPr id="18" name="Inhaltsplatzhalter 15"/>
          <p:cNvSpPr>
            <a:spLocks noGrp="1"/>
          </p:cNvSpPr>
          <p:nvPr>
            <p:ph sz="quarter" idx="12"/>
          </p:nvPr>
        </p:nvSpPr>
        <p:spPr>
          <a:xfrm>
            <a:off x="436563" y="1374775"/>
            <a:ext cx="3956051" cy="4852988"/>
          </a:xfrm>
          <a:prstGeom prst="rect">
            <a:avLst/>
          </a:prstGeom>
        </p:spPr>
        <p:txBody>
          <a:bodyPr lIns="0" tIns="0" rIns="0" bIns="0"/>
          <a:lstStyle>
            <a:lvl1pPr marL="0" indent="0" algn="l">
              <a:lnSpc>
                <a:spcPts val="2200"/>
              </a:lnSpc>
              <a:buFontTx/>
              <a:buNone/>
              <a:defRPr sz="22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5" name="Rectangle 41"/>
          <p:cNvSpPr>
            <a:spLocks noGrp="1" noChangeArrowheads="1"/>
          </p:cNvSpPr>
          <p:nvPr>
            <p:ph type="ftr" sz="quarter" idx="13"/>
          </p:nvPr>
        </p:nvSpPr>
        <p:spPr>
          <a:ln/>
        </p:spPr>
        <p:txBody>
          <a:bodyPr/>
          <a:lstStyle>
            <a:lvl1pPr>
              <a:defRPr/>
            </a:lvl1pPr>
          </a:lstStyle>
          <a:p>
            <a:pPr>
              <a:defRPr/>
            </a:pPr>
            <a:fld id="{62C29974-2DDD-4320-B886-15B27AFD7D54}" type="slidenum">
              <a:rPr lang="de-DE"/>
              <a:pPr>
                <a:defRPr/>
              </a:pPr>
              <a:t>‹Nr.›</a:t>
            </a:fld>
            <a:endParaRPr lang="de-DE" dirty="0"/>
          </a:p>
        </p:txBody>
      </p:sp>
    </p:spTree>
    <p:extLst>
      <p:ext uri="{BB962C8B-B14F-4D97-AF65-F5344CB8AC3E}">
        <p14:creationId xmlns:p14="http://schemas.microsoft.com/office/powerpoint/2010/main" val="35533316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14" name="Diagrammplatzhalter 13"/>
          <p:cNvSpPr>
            <a:spLocks noGrp="1"/>
          </p:cNvSpPr>
          <p:nvPr>
            <p:ph type="chart" sz="quarter" idx="11"/>
          </p:nvPr>
        </p:nvSpPr>
        <p:spPr>
          <a:xfrm>
            <a:off x="433265" y="1374775"/>
            <a:ext cx="6064375" cy="4852988"/>
          </a:xfrm>
          <a:prstGeom prst="rect">
            <a:avLst/>
          </a:prstGeom>
        </p:spPr>
        <p:txBody>
          <a:bodyPr lIns="0" tIns="0" rIns="0" bIns="0"/>
          <a:lstStyle>
            <a:lvl1pPr>
              <a:defRPr sz="2200"/>
            </a:lvl1pPr>
          </a:lstStyle>
          <a:p>
            <a:pPr lvl="0"/>
            <a:endParaRPr lang="de-DE" noProof="0" dirty="0" smtClean="0">
              <a:sym typeface="Arial" charset="0"/>
            </a:endParaRPr>
          </a:p>
        </p:txBody>
      </p:sp>
      <p:sp>
        <p:nvSpPr>
          <p:cNvPr id="16" name="Inhaltsplatzhalter 15"/>
          <p:cNvSpPr>
            <a:spLocks noGrp="1"/>
          </p:cNvSpPr>
          <p:nvPr>
            <p:ph sz="quarter" idx="12"/>
          </p:nvPr>
        </p:nvSpPr>
        <p:spPr>
          <a:xfrm>
            <a:off x="6759576" y="1374775"/>
            <a:ext cx="1843088" cy="4852988"/>
          </a:xfrm>
          <a:prstGeom prst="rect">
            <a:avLst/>
          </a:prstGeom>
        </p:spPr>
        <p:txBody>
          <a:bodyPr lIns="0" tIns="0" rIns="0" bIns="0"/>
          <a:lstStyle>
            <a:lvl1pPr marL="0" indent="0" algn="l">
              <a:lnSpc>
                <a:spcPts val="2200"/>
              </a:lnSpc>
              <a:buFontTx/>
              <a:buNone/>
              <a:defRPr sz="17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5" name="Rectangle 41"/>
          <p:cNvSpPr>
            <a:spLocks noGrp="1" noChangeArrowheads="1"/>
          </p:cNvSpPr>
          <p:nvPr>
            <p:ph type="ftr" sz="quarter" idx="13"/>
          </p:nvPr>
        </p:nvSpPr>
        <p:spPr>
          <a:ln/>
        </p:spPr>
        <p:txBody>
          <a:bodyPr/>
          <a:lstStyle>
            <a:lvl1pPr>
              <a:defRPr/>
            </a:lvl1pPr>
          </a:lstStyle>
          <a:p>
            <a:pPr>
              <a:defRPr/>
            </a:pPr>
            <a:fld id="{ABDE1EC1-FF47-411A-A31E-EB969CD46943}" type="slidenum">
              <a:rPr lang="de-DE"/>
              <a:pPr>
                <a:defRPr/>
              </a:pPr>
              <a:t>‹Nr.›</a:t>
            </a:fld>
            <a:endParaRPr lang="de-DE" dirty="0"/>
          </a:p>
        </p:txBody>
      </p:sp>
    </p:spTree>
    <p:extLst>
      <p:ext uri="{BB962C8B-B14F-4D97-AF65-F5344CB8AC3E}">
        <p14:creationId xmlns:p14="http://schemas.microsoft.com/office/powerpoint/2010/main" val="14663336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Bildplatzhalter 4"/>
          <p:cNvSpPr>
            <a:spLocks noGrp="1"/>
          </p:cNvSpPr>
          <p:nvPr>
            <p:ph type="pic" sz="quarter" idx="11"/>
          </p:nvPr>
        </p:nvSpPr>
        <p:spPr>
          <a:xfrm>
            <a:off x="436564" y="1374776"/>
            <a:ext cx="1844675" cy="2341563"/>
          </a:xfrm>
          <a:prstGeom prst="rect">
            <a:avLst/>
          </a:prstGeom>
        </p:spPr>
        <p:txBody>
          <a:bodyPr/>
          <a:lstStyle>
            <a:lvl1pPr>
              <a:defRPr sz="1700"/>
            </a:lvl1pPr>
          </a:lstStyle>
          <a:p>
            <a:pPr lvl="0"/>
            <a:endParaRPr lang="de-DE" noProof="0" dirty="0" smtClean="0">
              <a:sym typeface="Arial" charset="0"/>
            </a:endParaRPr>
          </a:p>
        </p:txBody>
      </p:sp>
      <p:sp>
        <p:nvSpPr>
          <p:cNvPr id="6" name="Bildplatzhalter 4"/>
          <p:cNvSpPr>
            <a:spLocks noGrp="1"/>
          </p:cNvSpPr>
          <p:nvPr>
            <p:ph type="pic" sz="quarter" idx="12"/>
          </p:nvPr>
        </p:nvSpPr>
        <p:spPr>
          <a:xfrm>
            <a:off x="2537673" y="1374776"/>
            <a:ext cx="1844675" cy="2341563"/>
          </a:xfrm>
          <a:prstGeom prst="rect">
            <a:avLst/>
          </a:prstGeom>
        </p:spPr>
        <p:txBody>
          <a:bodyPr/>
          <a:lstStyle>
            <a:lvl1pPr>
              <a:defRPr sz="1700"/>
            </a:lvl1pPr>
          </a:lstStyle>
          <a:p>
            <a:pPr lvl="0"/>
            <a:endParaRPr lang="de-DE" noProof="0" dirty="0" smtClean="0">
              <a:sym typeface="Arial" charset="0"/>
            </a:endParaRPr>
          </a:p>
        </p:txBody>
      </p:sp>
      <p:sp>
        <p:nvSpPr>
          <p:cNvPr id="7" name="Bildplatzhalter 4"/>
          <p:cNvSpPr>
            <a:spLocks noGrp="1"/>
          </p:cNvSpPr>
          <p:nvPr>
            <p:ph type="pic" sz="quarter" idx="13"/>
          </p:nvPr>
        </p:nvSpPr>
        <p:spPr>
          <a:xfrm>
            <a:off x="4643439" y="1374776"/>
            <a:ext cx="1844675" cy="2341563"/>
          </a:xfrm>
          <a:prstGeom prst="rect">
            <a:avLst/>
          </a:prstGeom>
        </p:spPr>
        <p:txBody>
          <a:bodyPr/>
          <a:lstStyle>
            <a:lvl1pPr>
              <a:defRPr sz="1700"/>
            </a:lvl1pPr>
          </a:lstStyle>
          <a:p>
            <a:pPr lvl="0"/>
            <a:endParaRPr lang="de-DE" noProof="0" dirty="0" smtClean="0">
              <a:sym typeface="Arial" charset="0"/>
            </a:endParaRPr>
          </a:p>
        </p:txBody>
      </p:sp>
      <p:sp>
        <p:nvSpPr>
          <p:cNvPr id="9" name="Inhaltsplatzhalter 15"/>
          <p:cNvSpPr>
            <a:spLocks noGrp="1"/>
          </p:cNvSpPr>
          <p:nvPr>
            <p:ph sz="quarter" idx="15"/>
          </p:nvPr>
        </p:nvSpPr>
        <p:spPr>
          <a:xfrm>
            <a:off x="436563" y="3967163"/>
            <a:ext cx="1852612" cy="2260599"/>
          </a:xfrm>
          <a:prstGeom prst="rect">
            <a:avLst/>
          </a:prstGeom>
        </p:spPr>
        <p:txBody>
          <a:bodyPr lIns="0" tIns="0" rIns="0" bIns="0"/>
          <a:lstStyle>
            <a:lvl1pPr marL="0" indent="0" algn="l">
              <a:lnSpc>
                <a:spcPts val="2000"/>
              </a:lnSpc>
              <a:buFontTx/>
              <a:buNone/>
              <a:defRPr sz="17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10" name="Inhaltsplatzhalter 15"/>
          <p:cNvSpPr>
            <a:spLocks noGrp="1"/>
          </p:cNvSpPr>
          <p:nvPr>
            <p:ph sz="quarter" idx="16"/>
          </p:nvPr>
        </p:nvSpPr>
        <p:spPr>
          <a:xfrm>
            <a:off x="2540002" y="3967164"/>
            <a:ext cx="1852612" cy="2260600"/>
          </a:xfrm>
          <a:prstGeom prst="rect">
            <a:avLst/>
          </a:prstGeom>
        </p:spPr>
        <p:txBody>
          <a:bodyPr lIns="0" tIns="0" rIns="0" bIns="0"/>
          <a:lstStyle>
            <a:lvl1pPr marL="0" indent="0" algn="l">
              <a:lnSpc>
                <a:spcPts val="2000"/>
              </a:lnSpc>
              <a:buFontTx/>
              <a:buNone/>
              <a:defRPr sz="17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11" name="Inhaltsplatzhalter 15"/>
          <p:cNvSpPr>
            <a:spLocks noGrp="1"/>
          </p:cNvSpPr>
          <p:nvPr>
            <p:ph sz="quarter" idx="17"/>
          </p:nvPr>
        </p:nvSpPr>
        <p:spPr>
          <a:xfrm>
            <a:off x="4643439" y="3967164"/>
            <a:ext cx="1852612" cy="2260600"/>
          </a:xfrm>
          <a:prstGeom prst="rect">
            <a:avLst/>
          </a:prstGeom>
        </p:spPr>
        <p:txBody>
          <a:bodyPr lIns="0" tIns="0" rIns="0" bIns="0"/>
          <a:lstStyle>
            <a:lvl1pPr marL="0" indent="0" algn="l">
              <a:lnSpc>
                <a:spcPts val="2000"/>
              </a:lnSpc>
              <a:buFontTx/>
              <a:buNone/>
              <a:defRPr sz="17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12" name="Inhaltsplatzhalter 15"/>
          <p:cNvSpPr>
            <a:spLocks noGrp="1"/>
          </p:cNvSpPr>
          <p:nvPr>
            <p:ph sz="quarter" idx="18"/>
          </p:nvPr>
        </p:nvSpPr>
        <p:spPr>
          <a:xfrm>
            <a:off x="6743886" y="3967164"/>
            <a:ext cx="1852612" cy="2260600"/>
          </a:xfrm>
          <a:prstGeom prst="rect">
            <a:avLst/>
          </a:prstGeom>
        </p:spPr>
        <p:txBody>
          <a:bodyPr lIns="0" tIns="0" rIns="0" bIns="0"/>
          <a:lstStyle>
            <a:lvl1pPr marL="0" indent="0" algn="l">
              <a:lnSpc>
                <a:spcPts val="2000"/>
              </a:lnSpc>
              <a:buFontTx/>
              <a:buNone/>
              <a:defRPr sz="17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14" name="Bildplatzhalter 4"/>
          <p:cNvSpPr>
            <a:spLocks noGrp="1"/>
          </p:cNvSpPr>
          <p:nvPr>
            <p:ph type="pic" sz="quarter" idx="20"/>
          </p:nvPr>
        </p:nvSpPr>
        <p:spPr>
          <a:xfrm>
            <a:off x="6757989" y="1382354"/>
            <a:ext cx="1844675" cy="2341563"/>
          </a:xfrm>
          <a:prstGeom prst="rect">
            <a:avLst/>
          </a:prstGeom>
        </p:spPr>
        <p:txBody>
          <a:bodyPr/>
          <a:lstStyle>
            <a:lvl1pPr>
              <a:defRPr sz="1700"/>
            </a:lvl1pPr>
          </a:lstStyle>
          <a:p>
            <a:pPr lvl="0"/>
            <a:endParaRPr lang="de-DE" noProof="0" dirty="0" smtClean="0">
              <a:sym typeface="Arial" charset="0"/>
            </a:endParaRPr>
          </a:p>
        </p:txBody>
      </p:sp>
      <p:sp>
        <p:nvSpPr>
          <p:cNvPr id="13" name="Rectangle 41"/>
          <p:cNvSpPr>
            <a:spLocks noGrp="1" noChangeArrowheads="1"/>
          </p:cNvSpPr>
          <p:nvPr>
            <p:ph type="ftr" sz="quarter" idx="21"/>
          </p:nvPr>
        </p:nvSpPr>
        <p:spPr>
          <a:ln/>
        </p:spPr>
        <p:txBody>
          <a:bodyPr/>
          <a:lstStyle>
            <a:lvl1pPr>
              <a:defRPr/>
            </a:lvl1pPr>
          </a:lstStyle>
          <a:p>
            <a:pPr>
              <a:defRPr/>
            </a:pPr>
            <a:fld id="{2A8A1317-9CC8-4CD4-9EA3-2ABC2B3FE2D3}" type="slidenum">
              <a:rPr lang="de-DE"/>
              <a:pPr>
                <a:defRPr/>
              </a:pPr>
              <a:t>‹Nr.›</a:t>
            </a:fld>
            <a:endParaRPr lang="de-DE" dirty="0"/>
          </a:p>
        </p:txBody>
      </p:sp>
    </p:spTree>
    <p:extLst>
      <p:ext uri="{BB962C8B-B14F-4D97-AF65-F5344CB8AC3E}">
        <p14:creationId xmlns:p14="http://schemas.microsoft.com/office/powerpoint/2010/main" val="26950464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Tabellenplatzhalter 4"/>
          <p:cNvSpPr>
            <a:spLocks noGrp="1"/>
          </p:cNvSpPr>
          <p:nvPr>
            <p:ph type="tbl" sz="quarter" idx="11"/>
          </p:nvPr>
        </p:nvSpPr>
        <p:spPr>
          <a:xfrm>
            <a:off x="436563" y="1374775"/>
            <a:ext cx="6061075" cy="4852988"/>
          </a:xfrm>
          <a:prstGeom prst="rect">
            <a:avLst/>
          </a:prstGeom>
        </p:spPr>
        <p:txBody>
          <a:bodyPr/>
          <a:lstStyle>
            <a:lvl1pPr>
              <a:defRPr sz="2200"/>
            </a:lvl1pPr>
          </a:lstStyle>
          <a:p>
            <a:pPr lvl="0"/>
            <a:endParaRPr lang="de-DE" noProof="0" dirty="0" smtClean="0">
              <a:sym typeface="Arial" charset="0"/>
            </a:endParaRPr>
          </a:p>
        </p:txBody>
      </p:sp>
      <p:sp>
        <p:nvSpPr>
          <p:cNvPr id="8" name="Inhaltsplatzhalter 15"/>
          <p:cNvSpPr>
            <a:spLocks noGrp="1"/>
          </p:cNvSpPr>
          <p:nvPr>
            <p:ph sz="quarter" idx="15"/>
          </p:nvPr>
        </p:nvSpPr>
        <p:spPr>
          <a:xfrm>
            <a:off x="6750051" y="1374775"/>
            <a:ext cx="1852612" cy="4852988"/>
          </a:xfrm>
          <a:prstGeom prst="rect">
            <a:avLst/>
          </a:prstGeom>
        </p:spPr>
        <p:txBody>
          <a:bodyPr lIns="0" tIns="0" rIns="0" bIns="0"/>
          <a:lstStyle>
            <a:lvl1pPr marL="0" indent="0" algn="l">
              <a:lnSpc>
                <a:spcPts val="2200"/>
              </a:lnSpc>
              <a:buFontTx/>
              <a:buNone/>
              <a:defRPr sz="17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6" name="Rectangle 41"/>
          <p:cNvSpPr>
            <a:spLocks noGrp="1" noChangeArrowheads="1"/>
          </p:cNvSpPr>
          <p:nvPr>
            <p:ph type="ftr" sz="quarter" idx="16"/>
          </p:nvPr>
        </p:nvSpPr>
        <p:spPr>
          <a:ln/>
        </p:spPr>
        <p:txBody>
          <a:bodyPr/>
          <a:lstStyle>
            <a:lvl1pPr>
              <a:defRPr/>
            </a:lvl1pPr>
          </a:lstStyle>
          <a:p>
            <a:pPr>
              <a:defRPr/>
            </a:pPr>
            <a:fld id="{B8B57F90-F706-44E4-8DCC-8F0309546305}" type="slidenum">
              <a:rPr lang="de-DE"/>
              <a:pPr>
                <a:defRPr/>
              </a:pPr>
              <a:t>‹Nr.›</a:t>
            </a:fld>
            <a:endParaRPr lang="de-DE" dirty="0"/>
          </a:p>
        </p:txBody>
      </p:sp>
    </p:spTree>
    <p:extLst>
      <p:ext uri="{BB962C8B-B14F-4D97-AF65-F5344CB8AC3E}">
        <p14:creationId xmlns:p14="http://schemas.microsoft.com/office/powerpoint/2010/main" val="26738375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1"/>
          <p:cNvSpPr>
            <a:spLocks noGrp="1" noChangeArrowheads="1"/>
          </p:cNvSpPr>
          <p:nvPr>
            <p:ph type="ftr" sz="quarter" idx="10"/>
          </p:nvPr>
        </p:nvSpPr>
        <p:spPr>
          <a:ln/>
        </p:spPr>
        <p:txBody>
          <a:bodyPr/>
          <a:lstStyle>
            <a:lvl1pPr>
              <a:defRPr/>
            </a:lvl1pPr>
          </a:lstStyle>
          <a:p>
            <a:pPr>
              <a:defRPr/>
            </a:pPr>
            <a:fld id="{778AC6C8-EA23-4013-B69F-48A71F721DF4}" type="slidenum">
              <a:rPr lang="de-DE"/>
              <a:pPr>
                <a:defRPr/>
              </a:pPr>
              <a:t>‹Nr.›</a:t>
            </a:fld>
            <a:endParaRPr lang="de-DE" dirty="0"/>
          </a:p>
        </p:txBody>
      </p:sp>
    </p:spTree>
    <p:extLst>
      <p:ext uri="{BB962C8B-B14F-4D97-AF65-F5344CB8AC3E}">
        <p14:creationId xmlns:p14="http://schemas.microsoft.com/office/powerpoint/2010/main" val="58036974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5" name="Tijdelijke aanduiding voor verticale tekst 2">
            <a:extLst>
              <a:ext uri="{FF2B5EF4-FFF2-40B4-BE49-F238E27FC236}">
                <a16:creationId xmlns:a16="http://schemas.microsoft.com/office/drawing/2014/main" id="{1B96303D-BE5A-4ECE-9BE7-28C84535977B}"/>
              </a:ext>
            </a:extLst>
          </p:cNvPr>
          <p:cNvSpPr>
            <a:spLocks noGrp="1"/>
          </p:cNvSpPr>
          <p:nvPr>
            <p:ph type="body" orient="vert" idx="16" hasCustomPrompt="1"/>
          </p:nvPr>
        </p:nvSpPr>
        <p:spPr>
          <a:xfrm rot="10800000">
            <a:off x="5712301" y="2276474"/>
            <a:ext cx="3431699" cy="4582652"/>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82" name="Tijdelijke aanduiding voor afbeelding 58">
            <a:extLst>
              <a:ext uri="{FF2B5EF4-FFF2-40B4-BE49-F238E27FC236}">
                <a16:creationId xmlns:a16="http://schemas.microsoft.com/office/drawing/2014/main" id="{945CDFBC-7F24-444A-BF44-E2A5F72A795D}"/>
              </a:ext>
            </a:extLst>
          </p:cNvPr>
          <p:cNvSpPr>
            <a:spLocks noGrp="1"/>
          </p:cNvSpPr>
          <p:nvPr>
            <p:ph type="pic" sz="quarter" idx="52" hasCustomPrompt="1"/>
          </p:nvPr>
        </p:nvSpPr>
        <p:spPr>
          <a:xfrm>
            <a:off x="0" y="2276476"/>
            <a:ext cx="9144000" cy="4581524"/>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pic>
        <p:nvPicPr>
          <p:cNvPr id="236" name="Picture 13" hidden="1">
            <a:extLst>
              <a:ext uri="{FF2B5EF4-FFF2-40B4-BE49-F238E27FC236}">
                <a16:creationId xmlns:a16="http://schemas.microsoft.com/office/drawing/2014/main" id="{2CD872F7-74DC-4C7C-8BB6-D2D108BB7D80}"/>
              </a:ext>
            </a:extLst>
          </p:cNvPr>
          <p:cNvPicPr>
            <a:picLocks noChangeAspect="1"/>
          </p:cNvPicPr>
          <p:nvPr userDrawn="1"/>
        </p:nvPicPr>
        <p:blipFill>
          <a:blip r:embed="rId2"/>
          <a:stretch>
            <a:fillRect/>
          </a:stretch>
        </p:blipFill>
        <p:spPr>
          <a:xfrm>
            <a:off x="1" y="0"/>
            <a:ext cx="1125900" cy="1526220"/>
          </a:xfrm>
          <a:prstGeom prst="rect">
            <a:avLst/>
          </a:prstGeom>
        </p:spPr>
      </p:pic>
      <p:sp>
        <p:nvSpPr>
          <p:cNvPr id="14" name="Tijdelijke aanduiding voor verticale tekst 2">
            <a:extLst>
              <a:ext uri="{FF2B5EF4-FFF2-40B4-BE49-F238E27FC236}">
                <a16:creationId xmlns:a16="http://schemas.microsoft.com/office/drawing/2014/main" id="{B7876136-495E-D449-BE9B-A8C3D8026C5E}"/>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grpSp>
        <p:nvGrpSpPr>
          <p:cNvPr id="144" name="Group 143">
            <a:extLst>
              <a:ext uri="{FF2B5EF4-FFF2-40B4-BE49-F238E27FC236}">
                <a16:creationId xmlns:a16="http://schemas.microsoft.com/office/drawing/2014/main" id="{1636092C-ABF0-EF49-8AA9-F9A2004FEA31}"/>
              </a:ext>
            </a:extLst>
          </p:cNvPr>
          <p:cNvGrpSpPr/>
          <p:nvPr userDrawn="1"/>
        </p:nvGrpSpPr>
        <p:grpSpPr>
          <a:xfrm>
            <a:off x="9291401" y="2"/>
            <a:ext cx="2393267" cy="6708519"/>
            <a:chOff x="12388535" y="0"/>
            <a:chExt cx="3191021" cy="6708519"/>
          </a:xfrm>
        </p:grpSpPr>
        <p:sp>
          <p:nvSpPr>
            <p:cNvPr id="145" name="Freeform 101">
              <a:extLst>
                <a:ext uri="{FF2B5EF4-FFF2-40B4-BE49-F238E27FC236}">
                  <a16:creationId xmlns:a16="http://schemas.microsoft.com/office/drawing/2014/main" id="{CEB30B31-382C-084D-8460-1FC3335AB417}"/>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6" name="Rechthoek 197">
              <a:extLst>
                <a:ext uri="{FF2B5EF4-FFF2-40B4-BE49-F238E27FC236}">
                  <a16:creationId xmlns:a16="http://schemas.microsoft.com/office/drawing/2014/main" id="{1D2B930F-A71A-2443-9B8E-18604638BCCB}"/>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7" name="Rechte verbindingslijn 198">
              <a:extLst>
                <a:ext uri="{FF2B5EF4-FFF2-40B4-BE49-F238E27FC236}">
                  <a16:creationId xmlns:a16="http://schemas.microsoft.com/office/drawing/2014/main" id="{37A4A0F6-B637-6445-B563-A7B1723C036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8" name="Rechthoek 154">
              <a:extLst>
                <a:ext uri="{FF2B5EF4-FFF2-40B4-BE49-F238E27FC236}">
                  <a16:creationId xmlns:a16="http://schemas.microsoft.com/office/drawing/2014/main" id="{EB71ABCE-D6D2-AE4C-AB12-80F3BBC318BC}"/>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9" name="Rechte verbindingslijn 156">
              <a:extLst>
                <a:ext uri="{FF2B5EF4-FFF2-40B4-BE49-F238E27FC236}">
                  <a16:creationId xmlns:a16="http://schemas.microsoft.com/office/drawing/2014/main" id="{8866CB4E-851B-D146-B842-66071080FE81}"/>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50" name="Rechte verbindingslijn 157">
              <a:extLst>
                <a:ext uri="{FF2B5EF4-FFF2-40B4-BE49-F238E27FC236}">
                  <a16:creationId xmlns:a16="http://schemas.microsoft.com/office/drawing/2014/main" id="{FC34B662-6CB3-B54E-B152-216EDD09E511}"/>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1" name="Rechte verbindingslijn 159">
              <a:extLst>
                <a:ext uri="{FF2B5EF4-FFF2-40B4-BE49-F238E27FC236}">
                  <a16:creationId xmlns:a16="http://schemas.microsoft.com/office/drawing/2014/main" id="{EF74B391-323F-CF40-BA51-820BD342CC47}"/>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2" name="Ovaal 160">
              <a:extLst>
                <a:ext uri="{FF2B5EF4-FFF2-40B4-BE49-F238E27FC236}">
                  <a16:creationId xmlns:a16="http://schemas.microsoft.com/office/drawing/2014/main" id="{99FA55E9-CD09-9243-BB8F-C817601F7670}"/>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3" name="Rechthoek 161">
              <a:extLst>
                <a:ext uri="{FF2B5EF4-FFF2-40B4-BE49-F238E27FC236}">
                  <a16:creationId xmlns:a16="http://schemas.microsoft.com/office/drawing/2014/main" id="{5AF46EED-D917-2040-A051-362A6CC34840}"/>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62">
              <a:extLst>
                <a:ext uri="{FF2B5EF4-FFF2-40B4-BE49-F238E27FC236}">
                  <a16:creationId xmlns:a16="http://schemas.microsoft.com/office/drawing/2014/main" id="{9955988D-992A-BE4A-B0CA-64684F68B0BA}"/>
                </a:ext>
              </a:extLst>
            </p:cNvPr>
            <p:cNvGrpSpPr/>
            <p:nvPr userDrawn="1"/>
          </p:nvGrpSpPr>
          <p:grpSpPr>
            <a:xfrm>
              <a:off x="12757283" y="3162561"/>
              <a:ext cx="825500" cy="209550"/>
              <a:chOff x="13504624" y="2482850"/>
              <a:chExt cx="825500" cy="209550"/>
            </a:xfrm>
          </p:grpSpPr>
          <p:sp>
            <p:nvSpPr>
              <p:cNvPr id="201" name="Rechthoek 193">
                <a:extLst>
                  <a:ext uri="{FF2B5EF4-FFF2-40B4-BE49-F238E27FC236}">
                    <a16:creationId xmlns:a16="http://schemas.microsoft.com/office/drawing/2014/main" id="{22BB8325-BC46-A34B-A4BA-37AC73C5932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2" name="Rechte verbindingslijn 194">
                <a:extLst>
                  <a:ext uri="{FF2B5EF4-FFF2-40B4-BE49-F238E27FC236}">
                    <a16:creationId xmlns:a16="http://schemas.microsoft.com/office/drawing/2014/main" id="{948E4C13-E2C1-E24D-83C0-287C13D00D7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3" name="Gelijkbenige driehoek 195">
                <a:extLst>
                  <a:ext uri="{FF2B5EF4-FFF2-40B4-BE49-F238E27FC236}">
                    <a16:creationId xmlns:a16="http://schemas.microsoft.com/office/drawing/2014/main" id="{7F32327E-4F2B-3F46-97F6-4AF5D51374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5" name="Ovaal 155">
              <a:extLst>
                <a:ext uri="{FF2B5EF4-FFF2-40B4-BE49-F238E27FC236}">
                  <a16:creationId xmlns:a16="http://schemas.microsoft.com/office/drawing/2014/main" id="{D8A845AE-8AEA-6B47-A4A8-863C971B0B33}"/>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6" name="Rechthoek 158">
              <a:extLst>
                <a:ext uri="{FF2B5EF4-FFF2-40B4-BE49-F238E27FC236}">
                  <a16:creationId xmlns:a16="http://schemas.microsoft.com/office/drawing/2014/main" id="{1AE6E085-FD0C-7940-8060-9079091153A2}"/>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7" name="Groep 163">
              <a:extLst>
                <a:ext uri="{FF2B5EF4-FFF2-40B4-BE49-F238E27FC236}">
                  <a16:creationId xmlns:a16="http://schemas.microsoft.com/office/drawing/2014/main" id="{80C2E7F3-65CD-9B44-9088-AD2300DE5A95}"/>
                </a:ext>
              </a:extLst>
            </p:cNvPr>
            <p:cNvGrpSpPr/>
            <p:nvPr userDrawn="1"/>
          </p:nvGrpSpPr>
          <p:grpSpPr>
            <a:xfrm>
              <a:off x="12757283" y="2126361"/>
              <a:ext cx="294789" cy="318834"/>
              <a:chOff x="14466489" y="1001522"/>
              <a:chExt cx="290627" cy="314333"/>
            </a:xfrm>
          </p:grpSpPr>
          <p:sp>
            <p:nvSpPr>
              <p:cNvPr id="195" name="Rechthoek 187">
                <a:extLst>
                  <a:ext uri="{FF2B5EF4-FFF2-40B4-BE49-F238E27FC236}">
                    <a16:creationId xmlns:a16="http://schemas.microsoft.com/office/drawing/2014/main" id="{E246278E-2751-5740-9B0D-E13FBEA8E08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6" name="Ovaal 188">
                <a:extLst>
                  <a:ext uri="{FF2B5EF4-FFF2-40B4-BE49-F238E27FC236}">
                    <a16:creationId xmlns:a16="http://schemas.microsoft.com/office/drawing/2014/main" id="{1E58A2B7-42D5-C346-8759-F3AC58F7EA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7" name="Vrije vorm: vorm 189">
                <a:extLst>
                  <a:ext uri="{FF2B5EF4-FFF2-40B4-BE49-F238E27FC236}">
                    <a16:creationId xmlns:a16="http://schemas.microsoft.com/office/drawing/2014/main" id="{E09C745B-609D-7A49-9174-85729B2AF3F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8" name="Rechthoek: afgeronde hoeken 190">
                <a:extLst>
                  <a:ext uri="{FF2B5EF4-FFF2-40B4-BE49-F238E27FC236}">
                    <a16:creationId xmlns:a16="http://schemas.microsoft.com/office/drawing/2014/main" id="{EA7FDF00-B0AD-8044-9B79-A20F6D79863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9" name="Rechte verbindingslijn 191">
                <a:extLst>
                  <a:ext uri="{FF2B5EF4-FFF2-40B4-BE49-F238E27FC236}">
                    <a16:creationId xmlns:a16="http://schemas.microsoft.com/office/drawing/2014/main" id="{B209C343-5F1D-7D4F-B37F-6BA06FEBA8A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Rechte verbindingslijn 192">
                <a:extLst>
                  <a:ext uri="{FF2B5EF4-FFF2-40B4-BE49-F238E27FC236}">
                    <a16:creationId xmlns:a16="http://schemas.microsoft.com/office/drawing/2014/main" id="{3ED54A28-D55F-B842-B6A9-9D8F734D1C5D}"/>
                  </a:ext>
                </a:extLst>
              </p:cNvPr>
              <p:cNvCxnSpPr>
                <a:cxnSpLocks/>
                <a:stCxn id="19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ep 152">
              <a:extLst>
                <a:ext uri="{FF2B5EF4-FFF2-40B4-BE49-F238E27FC236}">
                  <a16:creationId xmlns:a16="http://schemas.microsoft.com/office/drawing/2014/main" id="{FCB946E0-0588-E246-B99C-D04B39D508C1}"/>
                </a:ext>
              </a:extLst>
            </p:cNvPr>
            <p:cNvGrpSpPr/>
            <p:nvPr userDrawn="1"/>
          </p:nvGrpSpPr>
          <p:grpSpPr>
            <a:xfrm>
              <a:off x="12757283" y="4084851"/>
              <a:ext cx="1499406" cy="678267"/>
              <a:chOff x="12757283" y="3120781"/>
              <a:chExt cx="1499406" cy="678267"/>
            </a:xfrm>
          </p:grpSpPr>
          <p:sp>
            <p:nvSpPr>
              <p:cNvPr id="181" name="Rechthoek 199">
                <a:extLst>
                  <a:ext uri="{FF2B5EF4-FFF2-40B4-BE49-F238E27FC236}">
                    <a16:creationId xmlns:a16="http://schemas.microsoft.com/office/drawing/2014/main" id="{0F86A34B-9968-D14A-A6F6-0575938E83D6}"/>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2" name="Rechthoek 200">
                <a:extLst>
                  <a:ext uri="{FF2B5EF4-FFF2-40B4-BE49-F238E27FC236}">
                    <a16:creationId xmlns:a16="http://schemas.microsoft.com/office/drawing/2014/main" id="{6C5B1EB1-267A-0944-979C-FF5BBC1C696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3" name="Tekstvak 201">
                <a:extLst>
                  <a:ext uri="{FF2B5EF4-FFF2-40B4-BE49-F238E27FC236}">
                    <a16:creationId xmlns:a16="http://schemas.microsoft.com/office/drawing/2014/main" id="{744B44C4-1262-5A46-90EF-2B45531C9AF9}"/>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4" name="Tekstvak 202">
                <a:extLst>
                  <a:ext uri="{FF2B5EF4-FFF2-40B4-BE49-F238E27FC236}">
                    <a16:creationId xmlns:a16="http://schemas.microsoft.com/office/drawing/2014/main" id="{8FFD9306-A61A-0D45-A87B-62ABA2F10748}"/>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5" name="Picture 3">
                <a:extLst>
                  <a:ext uri="{FF2B5EF4-FFF2-40B4-BE49-F238E27FC236}">
                    <a16:creationId xmlns:a16="http://schemas.microsoft.com/office/drawing/2014/main" id="{36BA1B24-ADEF-464F-8E06-DD18CC779B7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Gelijkbenige driehoek 204">
                <a:extLst>
                  <a:ext uri="{FF2B5EF4-FFF2-40B4-BE49-F238E27FC236}">
                    <a16:creationId xmlns:a16="http://schemas.microsoft.com/office/drawing/2014/main" id="{80EC9B7E-0656-B049-A57B-7C0529E33656}"/>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7" name="Groep 205">
                <a:extLst>
                  <a:ext uri="{FF2B5EF4-FFF2-40B4-BE49-F238E27FC236}">
                    <a16:creationId xmlns:a16="http://schemas.microsoft.com/office/drawing/2014/main" id="{AB244696-9532-3846-8D97-5242F9CDEB58}"/>
                  </a:ext>
                </a:extLst>
              </p:cNvPr>
              <p:cNvGrpSpPr/>
              <p:nvPr userDrawn="1"/>
            </p:nvGrpSpPr>
            <p:grpSpPr>
              <a:xfrm>
                <a:off x="12822311" y="3178534"/>
                <a:ext cx="182309" cy="163794"/>
                <a:chOff x="12832541" y="3162395"/>
                <a:chExt cx="219532" cy="197236"/>
              </a:xfrm>
            </p:grpSpPr>
            <p:sp>
              <p:nvSpPr>
                <p:cNvPr id="192" name="Rechthoek 210">
                  <a:extLst>
                    <a:ext uri="{FF2B5EF4-FFF2-40B4-BE49-F238E27FC236}">
                      <a16:creationId xmlns:a16="http://schemas.microsoft.com/office/drawing/2014/main" id="{54A7C1EC-60D1-1F4B-A128-30B70E7D9C91}"/>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3" name="Rechthoek 211">
                  <a:extLst>
                    <a:ext uri="{FF2B5EF4-FFF2-40B4-BE49-F238E27FC236}">
                      <a16:creationId xmlns:a16="http://schemas.microsoft.com/office/drawing/2014/main" id="{F28B7E9B-D7C3-DB41-B2BB-34D094D10A61}"/>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4" name="Rechthoek 212">
                  <a:extLst>
                    <a:ext uri="{FF2B5EF4-FFF2-40B4-BE49-F238E27FC236}">
                      <a16:creationId xmlns:a16="http://schemas.microsoft.com/office/drawing/2014/main" id="{21336B65-BEED-4E43-A7D8-DD37FB8FBD5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8" name="Groep 206">
                <a:extLst>
                  <a:ext uri="{FF2B5EF4-FFF2-40B4-BE49-F238E27FC236}">
                    <a16:creationId xmlns:a16="http://schemas.microsoft.com/office/drawing/2014/main" id="{2855123C-891C-7E40-A84B-9ECF5C7FB7FE}"/>
                  </a:ext>
                </a:extLst>
              </p:cNvPr>
              <p:cNvGrpSpPr/>
              <p:nvPr userDrawn="1"/>
            </p:nvGrpSpPr>
            <p:grpSpPr>
              <a:xfrm>
                <a:off x="12822311" y="3480352"/>
                <a:ext cx="182309" cy="163794"/>
                <a:chOff x="12832541" y="3162395"/>
                <a:chExt cx="219532" cy="197236"/>
              </a:xfrm>
            </p:grpSpPr>
            <p:sp>
              <p:nvSpPr>
                <p:cNvPr id="189" name="Rechthoek 207">
                  <a:extLst>
                    <a:ext uri="{FF2B5EF4-FFF2-40B4-BE49-F238E27FC236}">
                      <a16:creationId xmlns:a16="http://schemas.microsoft.com/office/drawing/2014/main" id="{28DF06A4-1761-5143-881F-9426598A574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0" name="Rechthoek 208">
                  <a:extLst>
                    <a:ext uri="{FF2B5EF4-FFF2-40B4-BE49-F238E27FC236}">
                      <a16:creationId xmlns:a16="http://schemas.microsoft.com/office/drawing/2014/main" id="{A8B03A8E-14B0-AB4C-BC63-BB646B873C7A}"/>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1" name="Rechthoek 209">
                  <a:extLst>
                    <a:ext uri="{FF2B5EF4-FFF2-40B4-BE49-F238E27FC236}">
                      <a16:creationId xmlns:a16="http://schemas.microsoft.com/office/drawing/2014/main" id="{4ACAAE7B-CA4C-024A-AF6F-5693BC1737D9}"/>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9" name="Ovaal 164">
              <a:extLst>
                <a:ext uri="{FF2B5EF4-FFF2-40B4-BE49-F238E27FC236}">
                  <a16:creationId xmlns:a16="http://schemas.microsoft.com/office/drawing/2014/main" id="{A272DE5E-5774-9B40-9A16-D762038EDA0F}"/>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0" name="Rechthoek 165">
              <a:extLst>
                <a:ext uri="{FF2B5EF4-FFF2-40B4-BE49-F238E27FC236}">
                  <a16:creationId xmlns:a16="http://schemas.microsoft.com/office/drawing/2014/main" id="{87F77A25-9A63-1E44-A198-46DE90566FDB}"/>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1" name="Rechte verbindingslijn 166">
              <a:extLst>
                <a:ext uri="{FF2B5EF4-FFF2-40B4-BE49-F238E27FC236}">
                  <a16:creationId xmlns:a16="http://schemas.microsoft.com/office/drawing/2014/main" id="{8F4B8C71-8AAF-BA4C-83A2-0BA5A15F9B5C}"/>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2" name="Ovaal 168">
              <a:extLst>
                <a:ext uri="{FF2B5EF4-FFF2-40B4-BE49-F238E27FC236}">
                  <a16:creationId xmlns:a16="http://schemas.microsoft.com/office/drawing/2014/main" id="{66277F46-FF6B-DE42-B0BD-3618DDC78636}"/>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3" name="Rechthoek 169">
              <a:extLst>
                <a:ext uri="{FF2B5EF4-FFF2-40B4-BE49-F238E27FC236}">
                  <a16:creationId xmlns:a16="http://schemas.microsoft.com/office/drawing/2014/main" id="{ED92A921-D0CA-D948-8C23-7098ED52DD3D}"/>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4" name="Groep 170">
              <a:extLst>
                <a:ext uri="{FF2B5EF4-FFF2-40B4-BE49-F238E27FC236}">
                  <a16:creationId xmlns:a16="http://schemas.microsoft.com/office/drawing/2014/main" id="{50378DF1-8165-FB4F-9220-3DF84CBDAE5C}"/>
                </a:ext>
              </a:extLst>
            </p:cNvPr>
            <p:cNvGrpSpPr/>
            <p:nvPr userDrawn="1"/>
          </p:nvGrpSpPr>
          <p:grpSpPr>
            <a:xfrm>
              <a:off x="12700791" y="6095601"/>
              <a:ext cx="514284" cy="612918"/>
              <a:chOff x="12682980" y="3403241"/>
              <a:chExt cx="622284" cy="741632"/>
            </a:xfrm>
          </p:grpSpPr>
          <p:grpSp>
            <p:nvGrpSpPr>
              <p:cNvPr id="165" name="Groep 171">
                <a:extLst>
                  <a:ext uri="{FF2B5EF4-FFF2-40B4-BE49-F238E27FC236}">
                    <a16:creationId xmlns:a16="http://schemas.microsoft.com/office/drawing/2014/main" id="{D75FF3D5-9655-E14D-98BA-3037CC128459}"/>
                  </a:ext>
                </a:extLst>
              </p:cNvPr>
              <p:cNvGrpSpPr/>
              <p:nvPr userDrawn="1"/>
            </p:nvGrpSpPr>
            <p:grpSpPr>
              <a:xfrm>
                <a:off x="12771568" y="3403241"/>
                <a:ext cx="467138" cy="448489"/>
                <a:chOff x="12782195" y="3403241"/>
                <a:chExt cx="467138" cy="448489"/>
              </a:xfrm>
            </p:grpSpPr>
            <p:grpSp>
              <p:nvGrpSpPr>
                <p:cNvPr id="168" name="Groep 174">
                  <a:extLst>
                    <a:ext uri="{FF2B5EF4-FFF2-40B4-BE49-F238E27FC236}">
                      <a16:creationId xmlns:a16="http://schemas.microsoft.com/office/drawing/2014/main" id="{F3941F1E-F5CE-3E46-A49A-C95020663832}"/>
                    </a:ext>
                  </a:extLst>
                </p:cNvPr>
                <p:cNvGrpSpPr/>
                <p:nvPr userDrawn="1"/>
              </p:nvGrpSpPr>
              <p:grpSpPr>
                <a:xfrm>
                  <a:off x="12782195" y="3403241"/>
                  <a:ext cx="412967" cy="393907"/>
                  <a:chOff x="13554906" y="3320109"/>
                  <a:chExt cx="443906" cy="423419"/>
                </a:xfrm>
              </p:grpSpPr>
              <p:grpSp>
                <p:nvGrpSpPr>
                  <p:cNvPr id="175" name="Groep 181">
                    <a:extLst>
                      <a:ext uri="{FF2B5EF4-FFF2-40B4-BE49-F238E27FC236}">
                        <a16:creationId xmlns:a16="http://schemas.microsoft.com/office/drawing/2014/main" id="{EAFB6F82-96C7-9E4C-B331-F90156CDE6C1}"/>
                      </a:ext>
                    </a:extLst>
                  </p:cNvPr>
                  <p:cNvGrpSpPr/>
                  <p:nvPr userDrawn="1"/>
                </p:nvGrpSpPr>
                <p:grpSpPr>
                  <a:xfrm>
                    <a:off x="13554906" y="3320109"/>
                    <a:ext cx="443906" cy="423419"/>
                    <a:chOff x="12909684" y="1276143"/>
                    <a:chExt cx="443906" cy="423419"/>
                  </a:xfrm>
                </p:grpSpPr>
                <p:sp>
                  <p:nvSpPr>
                    <p:cNvPr id="178" name="Rechthoek 184">
                      <a:extLst>
                        <a:ext uri="{FF2B5EF4-FFF2-40B4-BE49-F238E27FC236}">
                          <a16:creationId xmlns:a16="http://schemas.microsoft.com/office/drawing/2014/main" id="{D5BE53D2-1BD7-EC4C-B3C2-6158E15FE7F2}"/>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9" name="Rechthoek 185">
                      <a:extLst>
                        <a:ext uri="{FF2B5EF4-FFF2-40B4-BE49-F238E27FC236}">
                          <a16:creationId xmlns:a16="http://schemas.microsoft.com/office/drawing/2014/main" id="{D4856683-E85C-FE43-958F-B765274392A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0" name="Ovaal 186">
                      <a:extLst>
                        <a:ext uri="{FF2B5EF4-FFF2-40B4-BE49-F238E27FC236}">
                          <a16:creationId xmlns:a16="http://schemas.microsoft.com/office/drawing/2014/main" id="{AC96846F-84AB-3A42-BE24-5A1640D039F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6" name="Afbeelding 182">
                    <a:extLst>
                      <a:ext uri="{FF2B5EF4-FFF2-40B4-BE49-F238E27FC236}">
                        <a16:creationId xmlns:a16="http://schemas.microsoft.com/office/drawing/2014/main" id="{E0366CB2-B2DD-AE4B-A97B-0646A1565E26}"/>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7" name="Afbeelding 183">
                    <a:extLst>
                      <a:ext uri="{FF2B5EF4-FFF2-40B4-BE49-F238E27FC236}">
                        <a16:creationId xmlns:a16="http://schemas.microsoft.com/office/drawing/2014/main" id="{46028D43-B48B-0448-89AB-6AB70B03DCFC}"/>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69" name="Groep 175">
                  <a:extLst>
                    <a:ext uri="{FF2B5EF4-FFF2-40B4-BE49-F238E27FC236}">
                      <a16:creationId xmlns:a16="http://schemas.microsoft.com/office/drawing/2014/main" id="{8FF0FCF3-9951-E845-877B-9A0BFCB22025}"/>
                    </a:ext>
                  </a:extLst>
                </p:cNvPr>
                <p:cNvGrpSpPr/>
                <p:nvPr userDrawn="1"/>
              </p:nvGrpSpPr>
              <p:grpSpPr>
                <a:xfrm>
                  <a:off x="13103513" y="3705268"/>
                  <a:ext cx="145820" cy="146462"/>
                  <a:chOff x="13096169" y="3602278"/>
                  <a:chExt cx="145820" cy="146462"/>
                </a:xfrm>
              </p:grpSpPr>
              <p:sp>
                <p:nvSpPr>
                  <p:cNvPr id="173" name="Rechthoek 179">
                    <a:extLst>
                      <a:ext uri="{FF2B5EF4-FFF2-40B4-BE49-F238E27FC236}">
                        <a16:creationId xmlns:a16="http://schemas.microsoft.com/office/drawing/2014/main" id="{2138B6FC-42EB-E44E-B625-94AE120E455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4" name="Rechthoek 180">
                    <a:extLst>
                      <a:ext uri="{FF2B5EF4-FFF2-40B4-BE49-F238E27FC236}">
                        <a16:creationId xmlns:a16="http://schemas.microsoft.com/office/drawing/2014/main" id="{60C94CF9-F275-3640-8857-85DD35E04BB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0" name="Groep 176">
                  <a:extLst>
                    <a:ext uri="{FF2B5EF4-FFF2-40B4-BE49-F238E27FC236}">
                      <a16:creationId xmlns:a16="http://schemas.microsoft.com/office/drawing/2014/main" id="{568DB1EE-C9F9-0F4C-BE2A-72A5C9CB97F7}"/>
                    </a:ext>
                  </a:extLst>
                </p:cNvPr>
                <p:cNvGrpSpPr/>
                <p:nvPr userDrawn="1"/>
              </p:nvGrpSpPr>
              <p:grpSpPr>
                <a:xfrm rot="10800000">
                  <a:off x="13061402" y="3665637"/>
                  <a:ext cx="145820" cy="146462"/>
                  <a:chOff x="13096169" y="3602278"/>
                  <a:chExt cx="145820" cy="146462"/>
                </a:xfrm>
              </p:grpSpPr>
              <p:sp>
                <p:nvSpPr>
                  <p:cNvPr id="171" name="Rechthoek 177">
                    <a:extLst>
                      <a:ext uri="{FF2B5EF4-FFF2-40B4-BE49-F238E27FC236}">
                        <a16:creationId xmlns:a16="http://schemas.microsoft.com/office/drawing/2014/main" id="{0BE93BE0-D53C-6743-9EEA-34E1BDC47C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2" name="Rechthoek 178">
                    <a:extLst>
                      <a:ext uri="{FF2B5EF4-FFF2-40B4-BE49-F238E27FC236}">
                        <a16:creationId xmlns:a16="http://schemas.microsoft.com/office/drawing/2014/main" id="{5771AC63-97C7-954A-BAC7-91272FF0FA7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6" name="Rechthoek 172">
                <a:extLst>
                  <a:ext uri="{FF2B5EF4-FFF2-40B4-BE49-F238E27FC236}">
                    <a16:creationId xmlns:a16="http://schemas.microsoft.com/office/drawing/2014/main" id="{18894351-F0AF-9746-A962-FCA70194002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7" name="Gelijkbenige driehoek 173">
                <a:extLst>
                  <a:ext uri="{FF2B5EF4-FFF2-40B4-BE49-F238E27FC236}">
                    <a16:creationId xmlns:a16="http://schemas.microsoft.com/office/drawing/2014/main" id="{273BE621-2F8B-764E-9B10-F4305A16667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pic>
        <p:nvPicPr>
          <p:cNvPr id="5" name="Graphic 4">
            <a:extLst>
              <a:ext uri="{FF2B5EF4-FFF2-40B4-BE49-F238E27FC236}">
                <a16:creationId xmlns:a16="http://schemas.microsoft.com/office/drawing/2014/main" id="{14DC9DA8-43C4-D441-897B-E596FE72E4C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44957" y="273783"/>
            <a:ext cx="1374983" cy="1833310"/>
          </a:xfrm>
          <a:prstGeom prst="rect">
            <a:avLst/>
          </a:prstGeom>
        </p:spPr>
      </p:pic>
      <p:sp>
        <p:nvSpPr>
          <p:cNvPr id="2" name="Titel 1"/>
          <p:cNvSpPr>
            <a:spLocks noGrp="1"/>
          </p:cNvSpPr>
          <p:nvPr>
            <p:ph type="title" hasCustomPrompt="1"/>
          </p:nvPr>
        </p:nvSpPr>
        <p:spPr>
          <a:xfrm>
            <a:off x="1619939" y="768112"/>
            <a:ext cx="5853395" cy="388800"/>
          </a:xfrm>
          <a:prstGeom prst="rect">
            <a:avLst/>
          </a:prstGeom>
        </p:spPr>
        <p:txBody>
          <a:bodyPr lIns="0" tIns="0" rIns="0" bIns="0"/>
          <a:lstStyle>
            <a:lvl1pPr>
              <a:defRPr sz="2400" spc="-113">
                <a:solidFill>
                  <a:schemeClr val="tx1"/>
                </a:solidFill>
              </a:defRPr>
            </a:lvl1pPr>
          </a:lstStyle>
          <a:p>
            <a:r>
              <a:rPr lang="en-GB" noProof="0"/>
              <a:t>Title </a:t>
            </a:r>
          </a:p>
        </p:txBody>
      </p:sp>
      <p:sp>
        <p:nvSpPr>
          <p:cNvPr id="3" name="Tijdelijke aanduiding voor verticale tekst 2"/>
          <p:cNvSpPr>
            <a:spLocks noGrp="1"/>
          </p:cNvSpPr>
          <p:nvPr>
            <p:ph type="body" orient="vert" idx="1" hasCustomPrompt="1"/>
          </p:nvPr>
        </p:nvSpPr>
        <p:spPr>
          <a:xfrm>
            <a:off x="1619939" y="1224942"/>
            <a:ext cx="5853395" cy="439096"/>
          </a:xfrm>
        </p:spPr>
        <p:txBody>
          <a:bodyPr vert="horz" lIns="0" tIns="0" rIns="0" bIns="0"/>
          <a:lstStyle>
            <a:lvl1pPr marL="0" indent="0">
              <a:buNone/>
              <a:defRPr sz="1351">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Subtitle</a:t>
            </a:r>
          </a:p>
        </p:txBody>
      </p:sp>
      <p:sp>
        <p:nvSpPr>
          <p:cNvPr id="6" name="Rectangle 5">
            <a:extLst>
              <a:ext uri="{FF2B5EF4-FFF2-40B4-BE49-F238E27FC236}">
                <a16:creationId xmlns:a16="http://schemas.microsoft.com/office/drawing/2014/main" id="{67339EB2-38F0-B249-BF72-776D820A7983}"/>
              </a:ext>
            </a:extLst>
          </p:cNvPr>
          <p:cNvSpPr/>
          <p:nvPr userDrawn="1"/>
        </p:nvSpPr>
        <p:spPr>
          <a:xfrm>
            <a:off x="0" y="2"/>
            <a:ext cx="9144000" cy="191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48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434" userDrawn="1">
          <p15:clr>
            <a:srgbClr val="FBAE40"/>
          </p15:clr>
        </p15:guide>
        <p15:guide id="2" pos="479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05" name="Tijdelijke aanduiding voor verticale tekst 2">
            <a:extLst>
              <a:ext uri="{FF2B5EF4-FFF2-40B4-BE49-F238E27FC236}">
                <a16:creationId xmlns:a16="http://schemas.microsoft.com/office/drawing/2014/main" id="{1B96303D-BE5A-4ECE-9BE7-28C84535977B}"/>
              </a:ext>
            </a:extLst>
          </p:cNvPr>
          <p:cNvSpPr>
            <a:spLocks noGrp="1"/>
          </p:cNvSpPr>
          <p:nvPr>
            <p:ph type="body" orient="vert" idx="16" hasCustomPrompt="1"/>
          </p:nvPr>
        </p:nvSpPr>
        <p:spPr>
          <a:xfrm rot="10800000">
            <a:off x="5712301" y="2276474"/>
            <a:ext cx="3431699" cy="4582652"/>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82" name="Tijdelijke aanduiding voor afbeelding 58">
            <a:extLst>
              <a:ext uri="{FF2B5EF4-FFF2-40B4-BE49-F238E27FC236}">
                <a16:creationId xmlns:a16="http://schemas.microsoft.com/office/drawing/2014/main" id="{945CDFBC-7F24-444A-BF44-E2A5F72A795D}"/>
              </a:ext>
            </a:extLst>
          </p:cNvPr>
          <p:cNvSpPr>
            <a:spLocks noGrp="1"/>
          </p:cNvSpPr>
          <p:nvPr>
            <p:ph type="pic" sz="quarter" idx="52" hasCustomPrompt="1"/>
          </p:nvPr>
        </p:nvSpPr>
        <p:spPr>
          <a:xfrm>
            <a:off x="0" y="2276476"/>
            <a:ext cx="9144000" cy="4581524"/>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pic>
        <p:nvPicPr>
          <p:cNvPr id="236" name="Picture 13" hidden="1">
            <a:extLst>
              <a:ext uri="{FF2B5EF4-FFF2-40B4-BE49-F238E27FC236}">
                <a16:creationId xmlns:a16="http://schemas.microsoft.com/office/drawing/2014/main" id="{2CD872F7-74DC-4C7C-8BB6-D2D108BB7D80}"/>
              </a:ext>
            </a:extLst>
          </p:cNvPr>
          <p:cNvPicPr>
            <a:picLocks noChangeAspect="1"/>
          </p:cNvPicPr>
          <p:nvPr userDrawn="1"/>
        </p:nvPicPr>
        <p:blipFill>
          <a:blip r:embed="rId2"/>
          <a:stretch>
            <a:fillRect/>
          </a:stretch>
        </p:blipFill>
        <p:spPr>
          <a:xfrm>
            <a:off x="1" y="0"/>
            <a:ext cx="1125900" cy="1526220"/>
          </a:xfrm>
          <a:prstGeom prst="rect">
            <a:avLst/>
          </a:prstGeom>
        </p:spPr>
      </p:pic>
      <p:sp>
        <p:nvSpPr>
          <p:cNvPr id="14" name="Tijdelijke aanduiding voor verticale tekst 2">
            <a:extLst>
              <a:ext uri="{FF2B5EF4-FFF2-40B4-BE49-F238E27FC236}">
                <a16:creationId xmlns:a16="http://schemas.microsoft.com/office/drawing/2014/main" id="{B7876136-495E-D449-BE9B-A8C3D8026C5E}"/>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grpSp>
        <p:nvGrpSpPr>
          <p:cNvPr id="144" name="Group 143">
            <a:extLst>
              <a:ext uri="{FF2B5EF4-FFF2-40B4-BE49-F238E27FC236}">
                <a16:creationId xmlns:a16="http://schemas.microsoft.com/office/drawing/2014/main" id="{1636092C-ABF0-EF49-8AA9-F9A2004FEA31}"/>
              </a:ext>
            </a:extLst>
          </p:cNvPr>
          <p:cNvGrpSpPr/>
          <p:nvPr userDrawn="1"/>
        </p:nvGrpSpPr>
        <p:grpSpPr>
          <a:xfrm>
            <a:off x="9291401" y="2"/>
            <a:ext cx="2393267" cy="6708519"/>
            <a:chOff x="12388535" y="0"/>
            <a:chExt cx="3191021" cy="6708519"/>
          </a:xfrm>
        </p:grpSpPr>
        <p:sp>
          <p:nvSpPr>
            <p:cNvPr id="145" name="Freeform 101">
              <a:extLst>
                <a:ext uri="{FF2B5EF4-FFF2-40B4-BE49-F238E27FC236}">
                  <a16:creationId xmlns:a16="http://schemas.microsoft.com/office/drawing/2014/main" id="{CEB30B31-382C-084D-8460-1FC3335AB417}"/>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6" name="Rechthoek 197">
              <a:extLst>
                <a:ext uri="{FF2B5EF4-FFF2-40B4-BE49-F238E27FC236}">
                  <a16:creationId xmlns:a16="http://schemas.microsoft.com/office/drawing/2014/main" id="{1D2B930F-A71A-2443-9B8E-18604638BCCB}"/>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7" name="Rechte verbindingslijn 198">
              <a:extLst>
                <a:ext uri="{FF2B5EF4-FFF2-40B4-BE49-F238E27FC236}">
                  <a16:creationId xmlns:a16="http://schemas.microsoft.com/office/drawing/2014/main" id="{37A4A0F6-B637-6445-B563-A7B1723C036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8" name="Rechthoek 154">
              <a:extLst>
                <a:ext uri="{FF2B5EF4-FFF2-40B4-BE49-F238E27FC236}">
                  <a16:creationId xmlns:a16="http://schemas.microsoft.com/office/drawing/2014/main" id="{EB71ABCE-D6D2-AE4C-AB12-80F3BBC318BC}"/>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9" name="Rechte verbindingslijn 156">
              <a:extLst>
                <a:ext uri="{FF2B5EF4-FFF2-40B4-BE49-F238E27FC236}">
                  <a16:creationId xmlns:a16="http://schemas.microsoft.com/office/drawing/2014/main" id="{8866CB4E-851B-D146-B842-66071080FE81}"/>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50" name="Rechte verbindingslijn 157">
              <a:extLst>
                <a:ext uri="{FF2B5EF4-FFF2-40B4-BE49-F238E27FC236}">
                  <a16:creationId xmlns:a16="http://schemas.microsoft.com/office/drawing/2014/main" id="{FC34B662-6CB3-B54E-B152-216EDD09E511}"/>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1" name="Rechte verbindingslijn 159">
              <a:extLst>
                <a:ext uri="{FF2B5EF4-FFF2-40B4-BE49-F238E27FC236}">
                  <a16:creationId xmlns:a16="http://schemas.microsoft.com/office/drawing/2014/main" id="{EF74B391-323F-CF40-BA51-820BD342CC47}"/>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2" name="Ovaal 160">
              <a:extLst>
                <a:ext uri="{FF2B5EF4-FFF2-40B4-BE49-F238E27FC236}">
                  <a16:creationId xmlns:a16="http://schemas.microsoft.com/office/drawing/2014/main" id="{99FA55E9-CD09-9243-BB8F-C817601F7670}"/>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3" name="Rechthoek 161">
              <a:extLst>
                <a:ext uri="{FF2B5EF4-FFF2-40B4-BE49-F238E27FC236}">
                  <a16:creationId xmlns:a16="http://schemas.microsoft.com/office/drawing/2014/main" id="{5AF46EED-D917-2040-A051-362A6CC34840}"/>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62">
              <a:extLst>
                <a:ext uri="{FF2B5EF4-FFF2-40B4-BE49-F238E27FC236}">
                  <a16:creationId xmlns:a16="http://schemas.microsoft.com/office/drawing/2014/main" id="{9955988D-992A-BE4A-B0CA-64684F68B0BA}"/>
                </a:ext>
              </a:extLst>
            </p:cNvPr>
            <p:cNvGrpSpPr/>
            <p:nvPr userDrawn="1"/>
          </p:nvGrpSpPr>
          <p:grpSpPr>
            <a:xfrm>
              <a:off x="12757283" y="3162561"/>
              <a:ext cx="825500" cy="209550"/>
              <a:chOff x="13504624" y="2482850"/>
              <a:chExt cx="825500" cy="209550"/>
            </a:xfrm>
          </p:grpSpPr>
          <p:sp>
            <p:nvSpPr>
              <p:cNvPr id="201" name="Rechthoek 193">
                <a:extLst>
                  <a:ext uri="{FF2B5EF4-FFF2-40B4-BE49-F238E27FC236}">
                    <a16:creationId xmlns:a16="http://schemas.microsoft.com/office/drawing/2014/main" id="{22BB8325-BC46-A34B-A4BA-37AC73C5932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2" name="Rechte verbindingslijn 194">
                <a:extLst>
                  <a:ext uri="{FF2B5EF4-FFF2-40B4-BE49-F238E27FC236}">
                    <a16:creationId xmlns:a16="http://schemas.microsoft.com/office/drawing/2014/main" id="{948E4C13-E2C1-E24D-83C0-287C13D00D7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3" name="Gelijkbenige driehoek 195">
                <a:extLst>
                  <a:ext uri="{FF2B5EF4-FFF2-40B4-BE49-F238E27FC236}">
                    <a16:creationId xmlns:a16="http://schemas.microsoft.com/office/drawing/2014/main" id="{7F32327E-4F2B-3F46-97F6-4AF5D51374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5" name="Ovaal 155">
              <a:extLst>
                <a:ext uri="{FF2B5EF4-FFF2-40B4-BE49-F238E27FC236}">
                  <a16:creationId xmlns:a16="http://schemas.microsoft.com/office/drawing/2014/main" id="{D8A845AE-8AEA-6B47-A4A8-863C971B0B33}"/>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6" name="Rechthoek 158">
              <a:extLst>
                <a:ext uri="{FF2B5EF4-FFF2-40B4-BE49-F238E27FC236}">
                  <a16:creationId xmlns:a16="http://schemas.microsoft.com/office/drawing/2014/main" id="{1AE6E085-FD0C-7940-8060-9079091153A2}"/>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7" name="Groep 163">
              <a:extLst>
                <a:ext uri="{FF2B5EF4-FFF2-40B4-BE49-F238E27FC236}">
                  <a16:creationId xmlns:a16="http://schemas.microsoft.com/office/drawing/2014/main" id="{80C2E7F3-65CD-9B44-9088-AD2300DE5A95}"/>
                </a:ext>
              </a:extLst>
            </p:cNvPr>
            <p:cNvGrpSpPr/>
            <p:nvPr userDrawn="1"/>
          </p:nvGrpSpPr>
          <p:grpSpPr>
            <a:xfrm>
              <a:off x="12757283" y="2126361"/>
              <a:ext cx="294789" cy="318834"/>
              <a:chOff x="14466489" y="1001522"/>
              <a:chExt cx="290627" cy="314333"/>
            </a:xfrm>
          </p:grpSpPr>
          <p:sp>
            <p:nvSpPr>
              <p:cNvPr id="195" name="Rechthoek 187">
                <a:extLst>
                  <a:ext uri="{FF2B5EF4-FFF2-40B4-BE49-F238E27FC236}">
                    <a16:creationId xmlns:a16="http://schemas.microsoft.com/office/drawing/2014/main" id="{E246278E-2751-5740-9B0D-E13FBEA8E08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6" name="Ovaal 188">
                <a:extLst>
                  <a:ext uri="{FF2B5EF4-FFF2-40B4-BE49-F238E27FC236}">
                    <a16:creationId xmlns:a16="http://schemas.microsoft.com/office/drawing/2014/main" id="{1E58A2B7-42D5-C346-8759-F3AC58F7EA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7" name="Vrije vorm: vorm 189">
                <a:extLst>
                  <a:ext uri="{FF2B5EF4-FFF2-40B4-BE49-F238E27FC236}">
                    <a16:creationId xmlns:a16="http://schemas.microsoft.com/office/drawing/2014/main" id="{E09C745B-609D-7A49-9174-85729B2AF3F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8" name="Rechthoek: afgeronde hoeken 190">
                <a:extLst>
                  <a:ext uri="{FF2B5EF4-FFF2-40B4-BE49-F238E27FC236}">
                    <a16:creationId xmlns:a16="http://schemas.microsoft.com/office/drawing/2014/main" id="{EA7FDF00-B0AD-8044-9B79-A20F6D79863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9" name="Rechte verbindingslijn 191">
                <a:extLst>
                  <a:ext uri="{FF2B5EF4-FFF2-40B4-BE49-F238E27FC236}">
                    <a16:creationId xmlns:a16="http://schemas.microsoft.com/office/drawing/2014/main" id="{B209C343-5F1D-7D4F-B37F-6BA06FEBA8A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Rechte verbindingslijn 192">
                <a:extLst>
                  <a:ext uri="{FF2B5EF4-FFF2-40B4-BE49-F238E27FC236}">
                    <a16:creationId xmlns:a16="http://schemas.microsoft.com/office/drawing/2014/main" id="{3ED54A28-D55F-B842-B6A9-9D8F734D1C5D}"/>
                  </a:ext>
                </a:extLst>
              </p:cNvPr>
              <p:cNvCxnSpPr>
                <a:cxnSpLocks/>
                <a:stCxn id="19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ep 152">
              <a:extLst>
                <a:ext uri="{FF2B5EF4-FFF2-40B4-BE49-F238E27FC236}">
                  <a16:creationId xmlns:a16="http://schemas.microsoft.com/office/drawing/2014/main" id="{FCB946E0-0588-E246-B99C-D04B39D508C1}"/>
                </a:ext>
              </a:extLst>
            </p:cNvPr>
            <p:cNvGrpSpPr/>
            <p:nvPr userDrawn="1"/>
          </p:nvGrpSpPr>
          <p:grpSpPr>
            <a:xfrm>
              <a:off x="12757283" y="4084851"/>
              <a:ext cx="1499406" cy="678267"/>
              <a:chOff x="12757283" y="3120781"/>
              <a:chExt cx="1499406" cy="678267"/>
            </a:xfrm>
          </p:grpSpPr>
          <p:sp>
            <p:nvSpPr>
              <p:cNvPr id="181" name="Rechthoek 199">
                <a:extLst>
                  <a:ext uri="{FF2B5EF4-FFF2-40B4-BE49-F238E27FC236}">
                    <a16:creationId xmlns:a16="http://schemas.microsoft.com/office/drawing/2014/main" id="{0F86A34B-9968-D14A-A6F6-0575938E83D6}"/>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2" name="Rechthoek 200">
                <a:extLst>
                  <a:ext uri="{FF2B5EF4-FFF2-40B4-BE49-F238E27FC236}">
                    <a16:creationId xmlns:a16="http://schemas.microsoft.com/office/drawing/2014/main" id="{6C5B1EB1-267A-0944-979C-FF5BBC1C696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3" name="Tekstvak 201">
                <a:extLst>
                  <a:ext uri="{FF2B5EF4-FFF2-40B4-BE49-F238E27FC236}">
                    <a16:creationId xmlns:a16="http://schemas.microsoft.com/office/drawing/2014/main" id="{744B44C4-1262-5A46-90EF-2B45531C9AF9}"/>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4" name="Tekstvak 202">
                <a:extLst>
                  <a:ext uri="{FF2B5EF4-FFF2-40B4-BE49-F238E27FC236}">
                    <a16:creationId xmlns:a16="http://schemas.microsoft.com/office/drawing/2014/main" id="{8FFD9306-A61A-0D45-A87B-62ABA2F10748}"/>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5" name="Picture 3">
                <a:extLst>
                  <a:ext uri="{FF2B5EF4-FFF2-40B4-BE49-F238E27FC236}">
                    <a16:creationId xmlns:a16="http://schemas.microsoft.com/office/drawing/2014/main" id="{36BA1B24-ADEF-464F-8E06-DD18CC779B7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Gelijkbenige driehoek 204">
                <a:extLst>
                  <a:ext uri="{FF2B5EF4-FFF2-40B4-BE49-F238E27FC236}">
                    <a16:creationId xmlns:a16="http://schemas.microsoft.com/office/drawing/2014/main" id="{80EC9B7E-0656-B049-A57B-7C0529E33656}"/>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7" name="Groep 205">
                <a:extLst>
                  <a:ext uri="{FF2B5EF4-FFF2-40B4-BE49-F238E27FC236}">
                    <a16:creationId xmlns:a16="http://schemas.microsoft.com/office/drawing/2014/main" id="{AB244696-9532-3846-8D97-5242F9CDEB58}"/>
                  </a:ext>
                </a:extLst>
              </p:cNvPr>
              <p:cNvGrpSpPr/>
              <p:nvPr userDrawn="1"/>
            </p:nvGrpSpPr>
            <p:grpSpPr>
              <a:xfrm>
                <a:off x="12822311" y="3178534"/>
                <a:ext cx="182309" cy="163794"/>
                <a:chOff x="12832541" y="3162395"/>
                <a:chExt cx="219532" cy="197236"/>
              </a:xfrm>
            </p:grpSpPr>
            <p:sp>
              <p:nvSpPr>
                <p:cNvPr id="192" name="Rechthoek 210">
                  <a:extLst>
                    <a:ext uri="{FF2B5EF4-FFF2-40B4-BE49-F238E27FC236}">
                      <a16:creationId xmlns:a16="http://schemas.microsoft.com/office/drawing/2014/main" id="{54A7C1EC-60D1-1F4B-A128-30B70E7D9C91}"/>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3" name="Rechthoek 211">
                  <a:extLst>
                    <a:ext uri="{FF2B5EF4-FFF2-40B4-BE49-F238E27FC236}">
                      <a16:creationId xmlns:a16="http://schemas.microsoft.com/office/drawing/2014/main" id="{F28B7E9B-D7C3-DB41-B2BB-34D094D10A61}"/>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4" name="Rechthoek 212">
                  <a:extLst>
                    <a:ext uri="{FF2B5EF4-FFF2-40B4-BE49-F238E27FC236}">
                      <a16:creationId xmlns:a16="http://schemas.microsoft.com/office/drawing/2014/main" id="{21336B65-BEED-4E43-A7D8-DD37FB8FBD5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8" name="Groep 206">
                <a:extLst>
                  <a:ext uri="{FF2B5EF4-FFF2-40B4-BE49-F238E27FC236}">
                    <a16:creationId xmlns:a16="http://schemas.microsoft.com/office/drawing/2014/main" id="{2855123C-891C-7E40-A84B-9ECF5C7FB7FE}"/>
                  </a:ext>
                </a:extLst>
              </p:cNvPr>
              <p:cNvGrpSpPr/>
              <p:nvPr userDrawn="1"/>
            </p:nvGrpSpPr>
            <p:grpSpPr>
              <a:xfrm>
                <a:off x="12822311" y="3480352"/>
                <a:ext cx="182309" cy="163794"/>
                <a:chOff x="12832541" y="3162395"/>
                <a:chExt cx="219532" cy="197236"/>
              </a:xfrm>
            </p:grpSpPr>
            <p:sp>
              <p:nvSpPr>
                <p:cNvPr id="189" name="Rechthoek 207">
                  <a:extLst>
                    <a:ext uri="{FF2B5EF4-FFF2-40B4-BE49-F238E27FC236}">
                      <a16:creationId xmlns:a16="http://schemas.microsoft.com/office/drawing/2014/main" id="{28DF06A4-1761-5143-881F-9426598A574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0" name="Rechthoek 208">
                  <a:extLst>
                    <a:ext uri="{FF2B5EF4-FFF2-40B4-BE49-F238E27FC236}">
                      <a16:creationId xmlns:a16="http://schemas.microsoft.com/office/drawing/2014/main" id="{A8B03A8E-14B0-AB4C-BC63-BB646B873C7A}"/>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1" name="Rechthoek 209">
                  <a:extLst>
                    <a:ext uri="{FF2B5EF4-FFF2-40B4-BE49-F238E27FC236}">
                      <a16:creationId xmlns:a16="http://schemas.microsoft.com/office/drawing/2014/main" id="{4ACAAE7B-CA4C-024A-AF6F-5693BC1737D9}"/>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9" name="Ovaal 164">
              <a:extLst>
                <a:ext uri="{FF2B5EF4-FFF2-40B4-BE49-F238E27FC236}">
                  <a16:creationId xmlns:a16="http://schemas.microsoft.com/office/drawing/2014/main" id="{A272DE5E-5774-9B40-9A16-D762038EDA0F}"/>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0" name="Rechthoek 165">
              <a:extLst>
                <a:ext uri="{FF2B5EF4-FFF2-40B4-BE49-F238E27FC236}">
                  <a16:creationId xmlns:a16="http://schemas.microsoft.com/office/drawing/2014/main" id="{87F77A25-9A63-1E44-A198-46DE90566FDB}"/>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1" name="Rechte verbindingslijn 166">
              <a:extLst>
                <a:ext uri="{FF2B5EF4-FFF2-40B4-BE49-F238E27FC236}">
                  <a16:creationId xmlns:a16="http://schemas.microsoft.com/office/drawing/2014/main" id="{8F4B8C71-8AAF-BA4C-83A2-0BA5A15F9B5C}"/>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2" name="Ovaal 168">
              <a:extLst>
                <a:ext uri="{FF2B5EF4-FFF2-40B4-BE49-F238E27FC236}">
                  <a16:creationId xmlns:a16="http://schemas.microsoft.com/office/drawing/2014/main" id="{66277F46-FF6B-DE42-B0BD-3618DDC78636}"/>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3" name="Rechthoek 169">
              <a:extLst>
                <a:ext uri="{FF2B5EF4-FFF2-40B4-BE49-F238E27FC236}">
                  <a16:creationId xmlns:a16="http://schemas.microsoft.com/office/drawing/2014/main" id="{ED92A921-D0CA-D948-8C23-7098ED52DD3D}"/>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4" name="Groep 170">
              <a:extLst>
                <a:ext uri="{FF2B5EF4-FFF2-40B4-BE49-F238E27FC236}">
                  <a16:creationId xmlns:a16="http://schemas.microsoft.com/office/drawing/2014/main" id="{50378DF1-8165-FB4F-9220-3DF84CBDAE5C}"/>
                </a:ext>
              </a:extLst>
            </p:cNvPr>
            <p:cNvGrpSpPr/>
            <p:nvPr userDrawn="1"/>
          </p:nvGrpSpPr>
          <p:grpSpPr>
            <a:xfrm>
              <a:off x="12700791" y="6095601"/>
              <a:ext cx="514284" cy="612918"/>
              <a:chOff x="12682980" y="3403241"/>
              <a:chExt cx="622284" cy="741632"/>
            </a:xfrm>
          </p:grpSpPr>
          <p:grpSp>
            <p:nvGrpSpPr>
              <p:cNvPr id="165" name="Groep 171">
                <a:extLst>
                  <a:ext uri="{FF2B5EF4-FFF2-40B4-BE49-F238E27FC236}">
                    <a16:creationId xmlns:a16="http://schemas.microsoft.com/office/drawing/2014/main" id="{D75FF3D5-9655-E14D-98BA-3037CC128459}"/>
                  </a:ext>
                </a:extLst>
              </p:cNvPr>
              <p:cNvGrpSpPr/>
              <p:nvPr userDrawn="1"/>
            </p:nvGrpSpPr>
            <p:grpSpPr>
              <a:xfrm>
                <a:off x="12771568" y="3403241"/>
                <a:ext cx="467138" cy="448489"/>
                <a:chOff x="12782195" y="3403241"/>
                <a:chExt cx="467138" cy="448489"/>
              </a:xfrm>
            </p:grpSpPr>
            <p:grpSp>
              <p:nvGrpSpPr>
                <p:cNvPr id="168" name="Groep 174">
                  <a:extLst>
                    <a:ext uri="{FF2B5EF4-FFF2-40B4-BE49-F238E27FC236}">
                      <a16:creationId xmlns:a16="http://schemas.microsoft.com/office/drawing/2014/main" id="{F3941F1E-F5CE-3E46-A49A-C95020663832}"/>
                    </a:ext>
                  </a:extLst>
                </p:cNvPr>
                <p:cNvGrpSpPr/>
                <p:nvPr userDrawn="1"/>
              </p:nvGrpSpPr>
              <p:grpSpPr>
                <a:xfrm>
                  <a:off x="12782195" y="3403241"/>
                  <a:ext cx="412967" cy="393907"/>
                  <a:chOff x="13554906" y="3320109"/>
                  <a:chExt cx="443906" cy="423419"/>
                </a:xfrm>
              </p:grpSpPr>
              <p:grpSp>
                <p:nvGrpSpPr>
                  <p:cNvPr id="175" name="Groep 181">
                    <a:extLst>
                      <a:ext uri="{FF2B5EF4-FFF2-40B4-BE49-F238E27FC236}">
                        <a16:creationId xmlns:a16="http://schemas.microsoft.com/office/drawing/2014/main" id="{EAFB6F82-96C7-9E4C-B331-F90156CDE6C1}"/>
                      </a:ext>
                    </a:extLst>
                  </p:cNvPr>
                  <p:cNvGrpSpPr/>
                  <p:nvPr userDrawn="1"/>
                </p:nvGrpSpPr>
                <p:grpSpPr>
                  <a:xfrm>
                    <a:off x="13554906" y="3320109"/>
                    <a:ext cx="443906" cy="423419"/>
                    <a:chOff x="12909684" y="1276143"/>
                    <a:chExt cx="443906" cy="423419"/>
                  </a:xfrm>
                </p:grpSpPr>
                <p:sp>
                  <p:nvSpPr>
                    <p:cNvPr id="178" name="Rechthoek 184">
                      <a:extLst>
                        <a:ext uri="{FF2B5EF4-FFF2-40B4-BE49-F238E27FC236}">
                          <a16:creationId xmlns:a16="http://schemas.microsoft.com/office/drawing/2014/main" id="{D5BE53D2-1BD7-EC4C-B3C2-6158E15FE7F2}"/>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9" name="Rechthoek 185">
                      <a:extLst>
                        <a:ext uri="{FF2B5EF4-FFF2-40B4-BE49-F238E27FC236}">
                          <a16:creationId xmlns:a16="http://schemas.microsoft.com/office/drawing/2014/main" id="{D4856683-E85C-FE43-958F-B765274392A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0" name="Ovaal 186">
                      <a:extLst>
                        <a:ext uri="{FF2B5EF4-FFF2-40B4-BE49-F238E27FC236}">
                          <a16:creationId xmlns:a16="http://schemas.microsoft.com/office/drawing/2014/main" id="{AC96846F-84AB-3A42-BE24-5A1640D039F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6" name="Afbeelding 182">
                    <a:extLst>
                      <a:ext uri="{FF2B5EF4-FFF2-40B4-BE49-F238E27FC236}">
                        <a16:creationId xmlns:a16="http://schemas.microsoft.com/office/drawing/2014/main" id="{E0366CB2-B2DD-AE4B-A97B-0646A1565E26}"/>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7" name="Afbeelding 183">
                    <a:extLst>
                      <a:ext uri="{FF2B5EF4-FFF2-40B4-BE49-F238E27FC236}">
                        <a16:creationId xmlns:a16="http://schemas.microsoft.com/office/drawing/2014/main" id="{46028D43-B48B-0448-89AB-6AB70B03DCFC}"/>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69" name="Groep 175">
                  <a:extLst>
                    <a:ext uri="{FF2B5EF4-FFF2-40B4-BE49-F238E27FC236}">
                      <a16:creationId xmlns:a16="http://schemas.microsoft.com/office/drawing/2014/main" id="{8FF0FCF3-9951-E845-877B-9A0BFCB22025}"/>
                    </a:ext>
                  </a:extLst>
                </p:cNvPr>
                <p:cNvGrpSpPr/>
                <p:nvPr userDrawn="1"/>
              </p:nvGrpSpPr>
              <p:grpSpPr>
                <a:xfrm>
                  <a:off x="13103513" y="3705268"/>
                  <a:ext cx="145820" cy="146462"/>
                  <a:chOff x="13096169" y="3602278"/>
                  <a:chExt cx="145820" cy="146462"/>
                </a:xfrm>
              </p:grpSpPr>
              <p:sp>
                <p:nvSpPr>
                  <p:cNvPr id="173" name="Rechthoek 179">
                    <a:extLst>
                      <a:ext uri="{FF2B5EF4-FFF2-40B4-BE49-F238E27FC236}">
                        <a16:creationId xmlns:a16="http://schemas.microsoft.com/office/drawing/2014/main" id="{2138B6FC-42EB-E44E-B625-94AE120E455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4" name="Rechthoek 180">
                    <a:extLst>
                      <a:ext uri="{FF2B5EF4-FFF2-40B4-BE49-F238E27FC236}">
                        <a16:creationId xmlns:a16="http://schemas.microsoft.com/office/drawing/2014/main" id="{60C94CF9-F275-3640-8857-85DD35E04BB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0" name="Groep 176">
                  <a:extLst>
                    <a:ext uri="{FF2B5EF4-FFF2-40B4-BE49-F238E27FC236}">
                      <a16:creationId xmlns:a16="http://schemas.microsoft.com/office/drawing/2014/main" id="{568DB1EE-C9F9-0F4C-BE2A-72A5C9CB97F7}"/>
                    </a:ext>
                  </a:extLst>
                </p:cNvPr>
                <p:cNvGrpSpPr/>
                <p:nvPr userDrawn="1"/>
              </p:nvGrpSpPr>
              <p:grpSpPr>
                <a:xfrm rot="10800000">
                  <a:off x="13061402" y="3665637"/>
                  <a:ext cx="145820" cy="146462"/>
                  <a:chOff x="13096169" y="3602278"/>
                  <a:chExt cx="145820" cy="146462"/>
                </a:xfrm>
              </p:grpSpPr>
              <p:sp>
                <p:nvSpPr>
                  <p:cNvPr id="171" name="Rechthoek 177">
                    <a:extLst>
                      <a:ext uri="{FF2B5EF4-FFF2-40B4-BE49-F238E27FC236}">
                        <a16:creationId xmlns:a16="http://schemas.microsoft.com/office/drawing/2014/main" id="{0BE93BE0-D53C-6743-9EEA-34E1BDC47C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2" name="Rechthoek 178">
                    <a:extLst>
                      <a:ext uri="{FF2B5EF4-FFF2-40B4-BE49-F238E27FC236}">
                        <a16:creationId xmlns:a16="http://schemas.microsoft.com/office/drawing/2014/main" id="{5771AC63-97C7-954A-BAC7-91272FF0FA7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6" name="Rechthoek 172">
                <a:extLst>
                  <a:ext uri="{FF2B5EF4-FFF2-40B4-BE49-F238E27FC236}">
                    <a16:creationId xmlns:a16="http://schemas.microsoft.com/office/drawing/2014/main" id="{18894351-F0AF-9746-A962-FCA70194002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7" name="Gelijkbenige driehoek 173">
                <a:extLst>
                  <a:ext uri="{FF2B5EF4-FFF2-40B4-BE49-F238E27FC236}">
                    <a16:creationId xmlns:a16="http://schemas.microsoft.com/office/drawing/2014/main" id="{273BE621-2F8B-764E-9B10-F4305A16667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pic>
        <p:nvPicPr>
          <p:cNvPr id="5" name="Graphic 4">
            <a:extLst>
              <a:ext uri="{FF2B5EF4-FFF2-40B4-BE49-F238E27FC236}">
                <a16:creationId xmlns:a16="http://schemas.microsoft.com/office/drawing/2014/main" id="{14DC9DA8-43C4-D441-897B-E596FE72E4C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53422" y="219452"/>
            <a:ext cx="1374983" cy="1833310"/>
          </a:xfrm>
          <a:prstGeom prst="rect">
            <a:avLst/>
          </a:prstGeom>
        </p:spPr>
      </p:pic>
      <p:sp>
        <p:nvSpPr>
          <p:cNvPr id="2" name="Titel 1"/>
          <p:cNvSpPr>
            <a:spLocks noGrp="1"/>
          </p:cNvSpPr>
          <p:nvPr>
            <p:ph type="title" hasCustomPrompt="1"/>
          </p:nvPr>
        </p:nvSpPr>
        <p:spPr>
          <a:xfrm>
            <a:off x="1619939" y="754793"/>
            <a:ext cx="5853395" cy="354481"/>
          </a:xfrm>
          <a:prstGeom prst="rect">
            <a:avLst/>
          </a:prstGeom>
        </p:spPr>
        <p:txBody>
          <a:bodyPr lIns="0" tIns="0" rIns="0" bIns="0"/>
          <a:lstStyle>
            <a:lvl1pPr>
              <a:defRPr sz="2100" spc="-113">
                <a:solidFill>
                  <a:schemeClr val="tx1"/>
                </a:solidFill>
              </a:defRPr>
            </a:lvl1pPr>
          </a:lstStyle>
          <a:p>
            <a:r>
              <a:rPr lang="en-GB" noProof="0"/>
              <a:t>Title </a:t>
            </a:r>
          </a:p>
        </p:txBody>
      </p:sp>
      <p:sp>
        <p:nvSpPr>
          <p:cNvPr id="3" name="Tijdelijke aanduiding voor verticale tekst 2"/>
          <p:cNvSpPr>
            <a:spLocks noGrp="1"/>
          </p:cNvSpPr>
          <p:nvPr>
            <p:ph type="body" orient="vert" idx="1" hasCustomPrompt="1"/>
          </p:nvPr>
        </p:nvSpPr>
        <p:spPr>
          <a:xfrm>
            <a:off x="1619939" y="1168502"/>
            <a:ext cx="5853395" cy="354478"/>
          </a:xfrm>
        </p:spPr>
        <p:txBody>
          <a:bodyPr vert="horz" lIns="0" tIns="0" rIns="0" bIns="0"/>
          <a:lstStyle>
            <a:lvl1pPr marL="0" indent="0">
              <a:buNone/>
              <a:defRPr sz="120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Subtitle</a:t>
            </a:r>
          </a:p>
        </p:txBody>
      </p:sp>
      <p:sp>
        <p:nvSpPr>
          <p:cNvPr id="72" name="Rectangle 71">
            <a:extLst>
              <a:ext uri="{FF2B5EF4-FFF2-40B4-BE49-F238E27FC236}">
                <a16:creationId xmlns:a16="http://schemas.microsoft.com/office/drawing/2014/main" id="{3E157D91-7A8A-C545-BC1F-555E5F77CB23}"/>
              </a:ext>
            </a:extLst>
          </p:cNvPr>
          <p:cNvSpPr/>
          <p:nvPr userDrawn="1"/>
        </p:nvSpPr>
        <p:spPr>
          <a:xfrm>
            <a:off x="0" y="0"/>
            <a:ext cx="9144000" cy="272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30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434" userDrawn="1">
          <p15:clr>
            <a:srgbClr val="FBAE40"/>
          </p15:clr>
        </p15:guide>
        <p15:guide id="2" pos="4793" userDrawn="1">
          <p15:clr>
            <a:srgbClr val="FBAE40"/>
          </p15:clr>
        </p15:guide>
        <p15:guide id="3" orient="horz" pos="845" userDrawn="1">
          <p15:clr>
            <a:srgbClr val="FBAE40"/>
          </p15:clr>
        </p15:guide>
        <p15:guide id="4" orient="horz" pos="66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105" name="Tijdelijke aanduiding voor verticale tekst 2">
            <a:extLst>
              <a:ext uri="{FF2B5EF4-FFF2-40B4-BE49-F238E27FC236}">
                <a16:creationId xmlns:a16="http://schemas.microsoft.com/office/drawing/2014/main" id="{1B96303D-BE5A-4ECE-9BE7-28C84535977B}"/>
              </a:ext>
            </a:extLst>
          </p:cNvPr>
          <p:cNvSpPr>
            <a:spLocks noGrp="1"/>
          </p:cNvSpPr>
          <p:nvPr>
            <p:ph type="body" orient="vert" idx="16" hasCustomPrompt="1"/>
          </p:nvPr>
        </p:nvSpPr>
        <p:spPr>
          <a:xfrm rot="10800000">
            <a:off x="5712301" y="2276474"/>
            <a:ext cx="3431699" cy="4582652"/>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82" name="Tijdelijke aanduiding voor afbeelding 58">
            <a:extLst>
              <a:ext uri="{FF2B5EF4-FFF2-40B4-BE49-F238E27FC236}">
                <a16:creationId xmlns:a16="http://schemas.microsoft.com/office/drawing/2014/main" id="{945CDFBC-7F24-444A-BF44-E2A5F72A795D}"/>
              </a:ext>
            </a:extLst>
          </p:cNvPr>
          <p:cNvSpPr>
            <a:spLocks noGrp="1"/>
          </p:cNvSpPr>
          <p:nvPr>
            <p:ph type="pic" sz="quarter" idx="52" hasCustomPrompt="1"/>
          </p:nvPr>
        </p:nvSpPr>
        <p:spPr>
          <a:xfrm>
            <a:off x="0" y="2276476"/>
            <a:ext cx="9144000" cy="4581524"/>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pic>
        <p:nvPicPr>
          <p:cNvPr id="236" name="Picture 13" hidden="1">
            <a:extLst>
              <a:ext uri="{FF2B5EF4-FFF2-40B4-BE49-F238E27FC236}">
                <a16:creationId xmlns:a16="http://schemas.microsoft.com/office/drawing/2014/main" id="{2CD872F7-74DC-4C7C-8BB6-D2D108BB7D80}"/>
              </a:ext>
            </a:extLst>
          </p:cNvPr>
          <p:cNvPicPr>
            <a:picLocks noChangeAspect="1"/>
          </p:cNvPicPr>
          <p:nvPr userDrawn="1"/>
        </p:nvPicPr>
        <p:blipFill>
          <a:blip r:embed="rId2"/>
          <a:stretch>
            <a:fillRect/>
          </a:stretch>
        </p:blipFill>
        <p:spPr>
          <a:xfrm>
            <a:off x="1" y="0"/>
            <a:ext cx="1125900" cy="1526220"/>
          </a:xfrm>
          <a:prstGeom prst="rect">
            <a:avLst/>
          </a:prstGeom>
        </p:spPr>
      </p:pic>
      <p:sp>
        <p:nvSpPr>
          <p:cNvPr id="14" name="Tijdelijke aanduiding voor verticale tekst 2">
            <a:extLst>
              <a:ext uri="{FF2B5EF4-FFF2-40B4-BE49-F238E27FC236}">
                <a16:creationId xmlns:a16="http://schemas.microsoft.com/office/drawing/2014/main" id="{B7876136-495E-D449-BE9B-A8C3D8026C5E}"/>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grpSp>
        <p:nvGrpSpPr>
          <p:cNvPr id="144" name="Group 143">
            <a:extLst>
              <a:ext uri="{FF2B5EF4-FFF2-40B4-BE49-F238E27FC236}">
                <a16:creationId xmlns:a16="http://schemas.microsoft.com/office/drawing/2014/main" id="{1636092C-ABF0-EF49-8AA9-F9A2004FEA31}"/>
              </a:ext>
            </a:extLst>
          </p:cNvPr>
          <p:cNvGrpSpPr/>
          <p:nvPr userDrawn="1"/>
        </p:nvGrpSpPr>
        <p:grpSpPr>
          <a:xfrm>
            <a:off x="9291401" y="2"/>
            <a:ext cx="2393267" cy="6708519"/>
            <a:chOff x="12388535" y="0"/>
            <a:chExt cx="3191021" cy="6708519"/>
          </a:xfrm>
        </p:grpSpPr>
        <p:sp>
          <p:nvSpPr>
            <p:cNvPr id="145" name="Freeform 101">
              <a:extLst>
                <a:ext uri="{FF2B5EF4-FFF2-40B4-BE49-F238E27FC236}">
                  <a16:creationId xmlns:a16="http://schemas.microsoft.com/office/drawing/2014/main" id="{CEB30B31-382C-084D-8460-1FC3335AB417}"/>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6" name="Rechthoek 197">
              <a:extLst>
                <a:ext uri="{FF2B5EF4-FFF2-40B4-BE49-F238E27FC236}">
                  <a16:creationId xmlns:a16="http://schemas.microsoft.com/office/drawing/2014/main" id="{1D2B930F-A71A-2443-9B8E-18604638BCCB}"/>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7" name="Rechte verbindingslijn 198">
              <a:extLst>
                <a:ext uri="{FF2B5EF4-FFF2-40B4-BE49-F238E27FC236}">
                  <a16:creationId xmlns:a16="http://schemas.microsoft.com/office/drawing/2014/main" id="{37A4A0F6-B637-6445-B563-A7B1723C036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8" name="Rechthoek 154">
              <a:extLst>
                <a:ext uri="{FF2B5EF4-FFF2-40B4-BE49-F238E27FC236}">
                  <a16:creationId xmlns:a16="http://schemas.microsoft.com/office/drawing/2014/main" id="{EB71ABCE-D6D2-AE4C-AB12-80F3BBC318BC}"/>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9" name="Rechte verbindingslijn 156">
              <a:extLst>
                <a:ext uri="{FF2B5EF4-FFF2-40B4-BE49-F238E27FC236}">
                  <a16:creationId xmlns:a16="http://schemas.microsoft.com/office/drawing/2014/main" id="{8866CB4E-851B-D146-B842-66071080FE81}"/>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50" name="Rechte verbindingslijn 157">
              <a:extLst>
                <a:ext uri="{FF2B5EF4-FFF2-40B4-BE49-F238E27FC236}">
                  <a16:creationId xmlns:a16="http://schemas.microsoft.com/office/drawing/2014/main" id="{FC34B662-6CB3-B54E-B152-216EDD09E511}"/>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1" name="Rechte verbindingslijn 159">
              <a:extLst>
                <a:ext uri="{FF2B5EF4-FFF2-40B4-BE49-F238E27FC236}">
                  <a16:creationId xmlns:a16="http://schemas.microsoft.com/office/drawing/2014/main" id="{EF74B391-323F-CF40-BA51-820BD342CC47}"/>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2" name="Ovaal 160">
              <a:extLst>
                <a:ext uri="{FF2B5EF4-FFF2-40B4-BE49-F238E27FC236}">
                  <a16:creationId xmlns:a16="http://schemas.microsoft.com/office/drawing/2014/main" id="{99FA55E9-CD09-9243-BB8F-C817601F7670}"/>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3" name="Rechthoek 161">
              <a:extLst>
                <a:ext uri="{FF2B5EF4-FFF2-40B4-BE49-F238E27FC236}">
                  <a16:creationId xmlns:a16="http://schemas.microsoft.com/office/drawing/2014/main" id="{5AF46EED-D917-2040-A051-362A6CC34840}"/>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62">
              <a:extLst>
                <a:ext uri="{FF2B5EF4-FFF2-40B4-BE49-F238E27FC236}">
                  <a16:creationId xmlns:a16="http://schemas.microsoft.com/office/drawing/2014/main" id="{9955988D-992A-BE4A-B0CA-64684F68B0BA}"/>
                </a:ext>
              </a:extLst>
            </p:cNvPr>
            <p:cNvGrpSpPr/>
            <p:nvPr userDrawn="1"/>
          </p:nvGrpSpPr>
          <p:grpSpPr>
            <a:xfrm>
              <a:off x="12757283" y="3162561"/>
              <a:ext cx="825500" cy="209550"/>
              <a:chOff x="13504624" y="2482850"/>
              <a:chExt cx="825500" cy="209550"/>
            </a:xfrm>
          </p:grpSpPr>
          <p:sp>
            <p:nvSpPr>
              <p:cNvPr id="201" name="Rechthoek 193">
                <a:extLst>
                  <a:ext uri="{FF2B5EF4-FFF2-40B4-BE49-F238E27FC236}">
                    <a16:creationId xmlns:a16="http://schemas.microsoft.com/office/drawing/2014/main" id="{22BB8325-BC46-A34B-A4BA-37AC73C5932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2" name="Rechte verbindingslijn 194">
                <a:extLst>
                  <a:ext uri="{FF2B5EF4-FFF2-40B4-BE49-F238E27FC236}">
                    <a16:creationId xmlns:a16="http://schemas.microsoft.com/office/drawing/2014/main" id="{948E4C13-E2C1-E24D-83C0-287C13D00D7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3" name="Gelijkbenige driehoek 195">
                <a:extLst>
                  <a:ext uri="{FF2B5EF4-FFF2-40B4-BE49-F238E27FC236}">
                    <a16:creationId xmlns:a16="http://schemas.microsoft.com/office/drawing/2014/main" id="{7F32327E-4F2B-3F46-97F6-4AF5D51374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5" name="Ovaal 155">
              <a:extLst>
                <a:ext uri="{FF2B5EF4-FFF2-40B4-BE49-F238E27FC236}">
                  <a16:creationId xmlns:a16="http://schemas.microsoft.com/office/drawing/2014/main" id="{D8A845AE-8AEA-6B47-A4A8-863C971B0B33}"/>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6" name="Rechthoek 158">
              <a:extLst>
                <a:ext uri="{FF2B5EF4-FFF2-40B4-BE49-F238E27FC236}">
                  <a16:creationId xmlns:a16="http://schemas.microsoft.com/office/drawing/2014/main" id="{1AE6E085-FD0C-7940-8060-9079091153A2}"/>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7" name="Groep 163">
              <a:extLst>
                <a:ext uri="{FF2B5EF4-FFF2-40B4-BE49-F238E27FC236}">
                  <a16:creationId xmlns:a16="http://schemas.microsoft.com/office/drawing/2014/main" id="{80C2E7F3-65CD-9B44-9088-AD2300DE5A95}"/>
                </a:ext>
              </a:extLst>
            </p:cNvPr>
            <p:cNvGrpSpPr/>
            <p:nvPr userDrawn="1"/>
          </p:nvGrpSpPr>
          <p:grpSpPr>
            <a:xfrm>
              <a:off x="12757283" y="2126361"/>
              <a:ext cx="294789" cy="318834"/>
              <a:chOff x="14466489" y="1001522"/>
              <a:chExt cx="290627" cy="314333"/>
            </a:xfrm>
          </p:grpSpPr>
          <p:sp>
            <p:nvSpPr>
              <p:cNvPr id="195" name="Rechthoek 187">
                <a:extLst>
                  <a:ext uri="{FF2B5EF4-FFF2-40B4-BE49-F238E27FC236}">
                    <a16:creationId xmlns:a16="http://schemas.microsoft.com/office/drawing/2014/main" id="{E246278E-2751-5740-9B0D-E13FBEA8E08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6" name="Ovaal 188">
                <a:extLst>
                  <a:ext uri="{FF2B5EF4-FFF2-40B4-BE49-F238E27FC236}">
                    <a16:creationId xmlns:a16="http://schemas.microsoft.com/office/drawing/2014/main" id="{1E58A2B7-42D5-C346-8759-F3AC58F7EA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7" name="Vrije vorm: vorm 189">
                <a:extLst>
                  <a:ext uri="{FF2B5EF4-FFF2-40B4-BE49-F238E27FC236}">
                    <a16:creationId xmlns:a16="http://schemas.microsoft.com/office/drawing/2014/main" id="{E09C745B-609D-7A49-9174-85729B2AF3F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8" name="Rechthoek: afgeronde hoeken 190">
                <a:extLst>
                  <a:ext uri="{FF2B5EF4-FFF2-40B4-BE49-F238E27FC236}">
                    <a16:creationId xmlns:a16="http://schemas.microsoft.com/office/drawing/2014/main" id="{EA7FDF00-B0AD-8044-9B79-A20F6D79863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9" name="Rechte verbindingslijn 191">
                <a:extLst>
                  <a:ext uri="{FF2B5EF4-FFF2-40B4-BE49-F238E27FC236}">
                    <a16:creationId xmlns:a16="http://schemas.microsoft.com/office/drawing/2014/main" id="{B209C343-5F1D-7D4F-B37F-6BA06FEBA8A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Rechte verbindingslijn 192">
                <a:extLst>
                  <a:ext uri="{FF2B5EF4-FFF2-40B4-BE49-F238E27FC236}">
                    <a16:creationId xmlns:a16="http://schemas.microsoft.com/office/drawing/2014/main" id="{3ED54A28-D55F-B842-B6A9-9D8F734D1C5D}"/>
                  </a:ext>
                </a:extLst>
              </p:cNvPr>
              <p:cNvCxnSpPr>
                <a:cxnSpLocks/>
                <a:stCxn id="19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ep 152">
              <a:extLst>
                <a:ext uri="{FF2B5EF4-FFF2-40B4-BE49-F238E27FC236}">
                  <a16:creationId xmlns:a16="http://schemas.microsoft.com/office/drawing/2014/main" id="{FCB946E0-0588-E246-B99C-D04B39D508C1}"/>
                </a:ext>
              </a:extLst>
            </p:cNvPr>
            <p:cNvGrpSpPr/>
            <p:nvPr userDrawn="1"/>
          </p:nvGrpSpPr>
          <p:grpSpPr>
            <a:xfrm>
              <a:off x="12757283" y="4084851"/>
              <a:ext cx="1499406" cy="678267"/>
              <a:chOff x="12757283" y="3120781"/>
              <a:chExt cx="1499406" cy="678267"/>
            </a:xfrm>
          </p:grpSpPr>
          <p:sp>
            <p:nvSpPr>
              <p:cNvPr id="181" name="Rechthoek 199">
                <a:extLst>
                  <a:ext uri="{FF2B5EF4-FFF2-40B4-BE49-F238E27FC236}">
                    <a16:creationId xmlns:a16="http://schemas.microsoft.com/office/drawing/2014/main" id="{0F86A34B-9968-D14A-A6F6-0575938E83D6}"/>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2" name="Rechthoek 200">
                <a:extLst>
                  <a:ext uri="{FF2B5EF4-FFF2-40B4-BE49-F238E27FC236}">
                    <a16:creationId xmlns:a16="http://schemas.microsoft.com/office/drawing/2014/main" id="{6C5B1EB1-267A-0944-979C-FF5BBC1C696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3" name="Tekstvak 201">
                <a:extLst>
                  <a:ext uri="{FF2B5EF4-FFF2-40B4-BE49-F238E27FC236}">
                    <a16:creationId xmlns:a16="http://schemas.microsoft.com/office/drawing/2014/main" id="{744B44C4-1262-5A46-90EF-2B45531C9AF9}"/>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4" name="Tekstvak 202">
                <a:extLst>
                  <a:ext uri="{FF2B5EF4-FFF2-40B4-BE49-F238E27FC236}">
                    <a16:creationId xmlns:a16="http://schemas.microsoft.com/office/drawing/2014/main" id="{8FFD9306-A61A-0D45-A87B-62ABA2F10748}"/>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5" name="Picture 3">
                <a:extLst>
                  <a:ext uri="{FF2B5EF4-FFF2-40B4-BE49-F238E27FC236}">
                    <a16:creationId xmlns:a16="http://schemas.microsoft.com/office/drawing/2014/main" id="{36BA1B24-ADEF-464F-8E06-DD18CC779B7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Gelijkbenige driehoek 204">
                <a:extLst>
                  <a:ext uri="{FF2B5EF4-FFF2-40B4-BE49-F238E27FC236}">
                    <a16:creationId xmlns:a16="http://schemas.microsoft.com/office/drawing/2014/main" id="{80EC9B7E-0656-B049-A57B-7C0529E33656}"/>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7" name="Groep 205">
                <a:extLst>
                  <a:ext uri="{FF2B5EF4-FFF2-40B4-BE49-F238E27FC236}">
                    <a16:creationId xmlns:a16="http://schemas.microsoft.com/office/drawing/2014/main" id="{AB244696-9532-3846-8D97-5242F9CDEB58}"/>
                  </a:ext>
                </a:extLst>
              </p:cNvPr>
              <p:cNvGrpSpPr/>
              <p:nvPr userDrawn="1"/>
            </p:nvGrpSpPr>
            <p:grpSpPr>
              <a:xfrm>
                <a:off x="12822311" y="3178534"/>
                <a:ext cx="182309" cy="163794"/>
                <a:chOff x="12832541" y="3162395"/>
                <a:chExt cx="219532" cy="197236"/>
              </a:xfrm>
            </p:grpSpPr>
            <p:sp>
              <p:nvSpPr>
                <p:cNvPr id="192" name="Rechthoek 210">
                  <a:extLst>
                    <a:ext uri="{FF2B5EF4-FFF2-40B4-BE49-F238E27FC236}">
                      <a16:creationId xmlns:a16="http://schemas.microsoft.com/office/drawing/2014/main" id="{54A7C1EC-60D1-1F4B-A128-30B70E7D9C91}"/>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3" name="Rechthoek 211">
                  <a:extLst>
                    <a:ext uri="{FF2B5EF4-FFF2-40B4-BE49-F238E27FC236}">
                      <a16:creationId xmlns:a16="http://schemas.microsoft.com/office/drawing/2014/main" id="{F28B7E9B-D7C3-DB41-B2BB-34D094D10A61}"/>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4" name="Rechthoek 212">
                  <a:extLst>
                    <a:ext uri="{FF2B5EF4-FFF2-40B4-BE49-F238E27FC236}">
                      <a16:creationId xmlns:a16="http://schemas.microsoft.com/office/drawing/2014/main" id="{21336B65-BEED-4E43-A7D8-DD37FB8FBD5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8" name="Groep 206">
                <a:extLst>
                  <a:ext uri="{FF2B5EF4-FFF2-40B4-BE49-F238E27FC236}">
                    <a16:creationId xmlns:a16="http://schemas.microsoft.com/office/drawing/2014/main" id="{2855123C-891C-7E40-A84B-9ECF5C7FB7FE}"/>
                  </a:ext>
                </a:extLst>
              </p:cNvPr>
              <p:cNvGrpSpPr/>
              <p:nvPr userDrawn="1"/>
            </p:nvGrpSpPr>
            <p:grpSpPr>
              <a:xfrm>
                <a:off x="12822311" y="3480352"/>
                <a:ext cx="182309" cy="163794"/>
                <a:chOff x="12832541" y="3162395"/>
                <a:chExt cx="219532" cy="197236"/>
              </a:xfrm>
            </p:grpSpPr>
            <p:sp>
              <p:nvSpPr>
                <p:cNvPr id="189" name="Rechthoek 207">
                  <a:extLst>
                    <a:ext uri="{FF2B5EF4-FFF2-40B4-BE49-F238E27FC236}">
                      <a16:creationId xmlns:a16="http://schemas.microsoft.com/office/drawing/2014/main" id="{28DF06A4-1761-5143-881F-9426598A574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0" name="Rechthoek 208">
                  <a:extLst>
                    <a:ext uri="{FF2B5EF4-FFF2-40B4-BE49-F238E27FC236}">
                      <a16:creationId xmlns:a16="http://schemas.microsoft.com/office/drawing/2014/main" id="{A8B03A8E-14B0-AB4C-BC63-BB646B873C7A}"/>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1" name="Rechthoek 209">
                  <a:extLst>
                    <a:ext uri="{FF2B5EF4-FFF2-40B4-BE49-F238E27FC236}">
                      <a16:creationId xmlns:a16="http://schemas.microsoft.com/office/drawing/2014/main" id="{4ACAAE7B-CA4C-024A-AF6F-5693BC1737D9}"/>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9" name="Ovaal 164">
              <a:extLst>
                <a:ext uri="{FF2B5EF4-FFF2-40B4-BE49-F238E27FC236}">
                  <a16:creationId xmlns:a16="http://schemas.microsoft.com/office/drawing/2014/main" id="{A272DE5E-5774-9B40-9A16-D762038EDA0F}"/>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0" name="Rechthoek 165">
              <a:extLst>
                <a:ext uri="{FF2B5EF4-FFF2-40B4-BE49-F238E27FC236}">
                  <a16:creationId xmlns:a16="http://schemas.microsoft.com/office/drawing/2014/main" id="{87F77A25-9A63-1E44-A198-46DE90566FDB}"/>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1" name="Rechte verbindingslijn 166">
              <a:extLst>
                <a:ext uri="{FF2B5EF4-FFF2-40B4-BE49-F238E27FC236}">
                  <a16:creationId xmlns:a16="http://schemas.microsoft.com/office/drawing/2014/main" id="{8F4B8C71-8AAF-BA4C-83A2-0BA5A15F9B5C}"/>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2" name="Ovaal 168">
              <a:extLst>
                <a:ext uri="{FF2B5EF4-FFF2-40B4-BE49-F238E27FC236}">
                  <a16:creationId xmlns:a16="http://schemas.microsoft.com/office/drawing/2014/main" id="{66277F46-FF6B-DE42-B0BD-3618DDC78636}"/>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3" name="Rechthoek 169">
              <a:extLst>
                <a:ext uri="{FF2B5EF4-FFF2-40B4-BE49-F238E27FC236}">
                  <a16:creationId xmlns:a16="http://schemas.microsoft.com/office/drawing/2014/main" id="{ED92A921-D0CA-D948-8C23-7098ED52DD3D}"/>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4" name="Groep 170">
              <a:extLst>
                <a:ext uri="{FF2B5EF4-FFF2-40B4-BE49-F238E27FC236}">
                  <a16:creationId xmlns:a16="http://schemas.microsoft.com/office/drawing/2014/main" id="{50378DF1-8165-FB4F-9220-3DF84CBDAE5C}"/>
                </a:ext>
              </a:extLst>
            </p:cNvPr>
            <p:cNvGrpSpPr/>
            <p:nvPr userDrawn="1"/>
          </p:nvGrpSpPr>
          <p:grpSpPr>
            <a:xfrm>
              <a:off x="12700791" y="6095601"/>
              <a:ext cx="514284" cy="612918"/>
              <a:chOff x="12682980" y="3403241"/>
              <a:chExt cx="622284" cy="741632"/>
            </a:xfrm>
          </p:grpSpPr>
          <p:grpSp>
            <p:nvGrpSpPr>
              <p:cNvPr id="165" name="Groep 171">
                <a:extLst>
                  <a:ext uri="{FF2B5EF4-FFF2-40B4-BE49-F238E27FC236}">
                    <a16:creationId xmlns:a16="http://schemas.microsoft.com/office/drawing/2014/main" id="{D75FF3D5-9655-E14D-98BA-3037CC128459}"/>
                  </a:ext>
                </a:extLst>
              </p:cNvPr>
              <p:cNvGrpSpPr/>
              <p:nvPr userDrawn="1"/>
            </p:nvGrpSpPr>
            <p:grpSpPr>
              <a:xfrm>
                <a:off x="12771568" y="3403241"/>
                <a:ext cx="467138" cy="448489"/>
                <a:chOff x="12782195" y="3403241"/>
                <a:chExt cx="467138" cy="448489"/>
              </a:xfrm>
            </p:grpSpPr>
            <p:grpSp>
              <p:nvGrpSpPr>
                <p:cNvPr id="168" name="Groep 174">
                  <a:extLst>
                    <a:ext uri="{FF2B5EF4-FFF2-40B4-BE49-F238E27FC236}">
                      <a16:creationId xmlns:a16="http://schemas.microsoft.com/office/drawing/2014/main" id="{F3941F1E-F5CE-3E46-A49A-C95020663832}"/>
                    </a:ext>
                  </a:extLst>
                </p:cNvPr>
                <p:cNvGrpSpPr/>
                <p:nvPr userDrawn="1"/>
              </p:nvGrpSpPr>
              <p:grpSpPr>
                <a:xfrm>
                  <a:off x="12782195" y="3403241"/>
                  <a:ext cx="412967" cy="393907"/>
                  <a:chOff x="13554906" y="3320109"/>
                  <a:chExt cx="443906" cy="423419"/>
                </a:xfrm>
              </p:grpSpPr>
              <p:grpSp>
                <p:nvGrpSpPr>
                  <p:cNvPr id="175" name="Groep 181">
                    <a:extLst>
                      <a:ext uri="{FF2B5EF4-FFF2-40B4-BE49-F238E27FC236}">
                        <a16:creationId xmlns:a16="http://schemas.microsoft.com/office/drawing/2014/main" id="{EAFB6F82-96C7-9E4C-B331-F90156CDE6C1}"/>
                      </a:ext>
                    </a:extLst>
                  </p:cNvPr>
                  <p:cNvGrpSpPr/>
                  <p:nvPr userDrawn="1"/>
                </p:nvGrpSpPr>
                <p:grpSpPr>
                  <a:xfrm>
                    <a:off x="13554906" y="3320109"/>
                    <a:ext cx="443906" cy="423419"/>
                    <a:chOff x="12909684" y="1276143"/>
                    <a:chExt cx="443906" cy="423419"/>
                  </a:xfrm>
                </p:grpSpPr>
                <p:sp>
                  <p:nvSpPr>
                    <p:cNvPr id="178" name="Rechthoek 184">
                      <a:extLst>
                        <a:ext uri="{FF2B5EF4-FFF2-40B4-BE49-F238E27FC236}">
                          <a16:creationId xmlns:a16="http://schemas.microsoft.com/office/drawing/2014/main" id="{D5BE53D2-1BD7-EC4C-B3C2-6158E15FE7F2}"/>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9" name="Rechthoek 185">
                      <a:extLst>
                        <a:ext uri="{FF2B5EF4-FFF2-40B4-BE49-F238E27FC236}">
                          <a16:creationId xmlns:a16="http://schemas.microsoft.com/office/drawing/2014/main" id="{D4856683-E85C-FE43-958F-B765274392A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0" name="Ovaal 186">
                      <a:extLst>
                        <a:ext uri="{FF2B5EF4-FFF2-40B4-BE49-F238E27FC236}">
                          <a16:creationId xmlns:a16="http://schemas.microsoft.com/office/drawing/2014/main" id="{AC96846F-84AB-3A42-BE24-5A1640D039F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6" name="Afbeelding 182">
                    <a:extLst>
                      <a:ext uri="{FF2B5EF4-FFF2-40B4-BE49-F238E27FC236}">
                        <a16:creationId xmlns:a16="http://schemas.microsoft.com/office/drawing/2014/main" id="{E0366CB2-B2DD-AE4B-A97B-0646A1565E26}"/>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7" name="Afbeelding 183">
                    <a:extLst>
                      <a:ext uri="{FF2B5EF4-FFF2-40B4-BE49-F238E27FC236}">
                        <a16:creationId xmlns:a16="http://schemas.microsoft.com/office/drawing/2014/main" id="{46028D43-B48B-0448-89AB-6AB70B03DCFC}"/>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69" name="Groep 175">
                  <a:extLst>
                    <a:ext uri="{FF2B5EF4-FFF2-40B4-BE49-F238E27FC236}">
                      <a16:creationId xmlns:a16="http://schemas.microsoft.com/office/drawing/2014/main" id="{8FF0FCF3-9951-E845-877B-9A0BFCB22025}"/>
                    </a:ext>
                  </a:extLst>
                </p:cNvPr>
                <p:cNvGrpSpPr/>
                <p:nvPr userDrawn="1"/>
              </p:nvGrpSpPr>
              <p:grpSpPr>
                <a:xfrm>
                  <a:off x="13103513" y="3705268"/>
                  <a:ext cx="145820" cy="146462"/>
                  <a:chOff x="13096169" y="3602278"/>
                  <a:chExt cx="145820" cy="146462"/>
                </a:xfrm>
              </p:grpSpPr>
              <p:sp>
                <p:nvSpPr>
                  <p:cNvPr id="173" name="Rechthoek 179">
                    <a:extLst>
                      <a:ext uri="{FF2B5EF4-FFF2-40B4-BE49-F238E27FC236}">
                        <a16:creationId xmlns:a16="http://schemas.microsoft.com/office/drawing/2014/main" id="{2138B6FC-42EB-E44E-B625-94AE120E455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4" name="Rechthoek 180">
                    <a:extLst>
                      <a:ext uri="{FF2B5EF4-FFF2-40B4-BE49-F238E27FC236}">
                        <a16:creationId xmlns:a16="http://schemas.microsoft.com/office/drawing/2014/main" id="{60C94CF9-F275-3640-8857-85DD35E04BB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0" name="Groep 176">
                  <a:extLst>
                    <a:ext uri="{FF2B5EF4-FFF2-40B4-BE49-F238E27FC236}">
                      <a16:creationId xmlns:a16="http://schemas.microsoft.com/office/drawing/2014/main" id="{568DB1EE-C9F9-0F4C-BE2A-72A5C9CB97F7}"/>
                    </a:ext>
                  </a:extLst>
                </p:cNvPr>
                <p:cNvGrpSpPr/>
                <p:nvPr userDrawn="1"/>
              </p:nvGrpSpPr>
              <p:grpSpPr>
                <a:xfrm rot="10800000">
                  <a:off x="13061402" y="3665637"/>
                  <a:ext cx="145820" cy="146462"/>
                  <a:chOff x="13096169" y="3602278"/>
                  <a:chExt cx="145820" cy="146462"/>
                </a:xfrm>
              </p:grpSpPr>
              <p:sp>
                <p:nvSpPr>
                  <p:cNvPr id="171" name="Rechthoek 177">
                    <a:extLst>
                      <a:ext uri="{FF2B5EF4-FFF2-40B4-BE49-F238E27FC236}">
                        <a16:creationId xmlns:a16="http://schemas.microsoft.com/office/drawing/2014/main" id="{0BE93BE0-D53C-6743-9EEA-34E1BDC47C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2" name="Rechthoek 178">
                    <a:extLst>
                      <a:ext uri="{FF2B5EF4-FFF2-40B4-BE49-F238E27FC236}">
                        <a16:creationId xmlns:a16="http://schemas.microsoft.com/office/drawing/2014/main" id="{5771AC63-97C7-954A-BAC7-91272FF0FA7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6" name="Rechthoek 172">
                <a:extLst>
                  <a:ext uri="{FF2B5EF4-FFF2-40B4-BE49-F238E27FC236}">
                    <a16:creationId xmlns:a16="http://schemas.microsoft.com/office/drawing/2014/main" id="{18894351-F0AF-9746-A962-FCA70194002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7" name="Gelijkbenige driehoek 173">
                <a:extLst>
                  <a:ext uri="{FF2B5EF4-FFF2-40B4-BE49-F238E27FC236}">
                    <a16:creationId xmlns:a16="http://schemas.microsoft.com/office/drawing/2014/main" id="{273BE621-2F8B-764E-9B10-F4305A16667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pic>
        <p:nvPicPr>
          <p:cNvPr id="5" name="Graphic 4">
            <a:extLst>
              <a:ext uri="{FF2B5EF4-FFF2-40B4-BE49-F238E27FC236}">
                <a16:creationId xmlns:a16="http://schemas.microsoft.com/office/drawing/2014/main" id="{14DC9DA8-43C4-D441-897B-E596FE72E4C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44957" y="273783"/>
            <a:ext cx="1374983" cy="1833310"/>
          </a:xfrm>
          <a:prstGeom prst="rect">
            <a:avLst/>
          </a:prstGeom>
        </p:spPr>
      </p:pic>
      <p:sp>
        <p:nvSpPr>
          <p:cNvPr id="2" name="Titel 1"/>
          <p:cNvSpPr>
            <a:spLocks noGrp="1"/>
          </p:cNvSpPr>
          <p:nvPr>
            <p:ph type="title" hasCustomPrompt="1"/>
          </p:nvPr>
        </p:nvSpPr>
        <p:spPr>
          <a:xfrm>
            <a:off x="1619939" y="768112"/>
            <a:ext cx="5853395" cy="388800"/>
          </a:xfrm>
          <a:prstGeom prst="rect">
            <a:avLst/>
          </a:prstGeom>
        </p:spPr>
        <p:txBody>
          <a:bodyPr lIns="0" tIns="0" rIns="0" bIns="0"/>
          <a:lstStyle>
            <a:lvl1pPr>
              <a:defRPr sz="2400" spc="-113">
                <a:solidFill>
                  <a:schemeClr val="tx1"/>
                </a:solidFill>
              </a:defRPr>
            </a:lvl1pPr>
          </a:lstStyle>
          <a:p>
            <a:r>
              <a:rPr lang="en-GB" noProof="0"/>
              <a:t>Title </a:t>
            </a:r>
          </a:p>
        </p:txBody>
      </p:sp>
      <p:sp>
        <p:nvSpPr>
          <p:cNvPr id="3" name="Tijdelijke aanduiding voor verticale tekst 2"/>
          <p:cNvSpPr>
            <a:spLocks noGrp="1"/>
          </p:cNvSpPr>
          <p:nvPr>
            <p:ph type="body" orient="vert" idx="1" hasCustomPrompt="1"/>
          </p:nvPr>
        </p:nvSpPr>
        <p:spPr>
          <a:xfrm>
            <a:off x="1619939" y="1224942"/>
            <a:ext cx="5853395" cy="439096"/>
          </a:xfrm>
        </p:spPr>
        <p:txBody>
          <a:bodyPr vert="horz" lIns="0" tIns="0" rIns="0" bIns="0"/>
          <a:lstStyle>
            <a:lvl1pPr marL="0" indent="0">
              <a:buNone/>
              <a:defRPr sz="1351">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Subtitle</a:t>
            </a:r>
          </a:p>
        </p:txBody>
      </p:sp>
      <p:sp>
        <p:nvSpPr>
          <p:cNvPr id="6" name="Rectangle 5">
            <a:extLst>
              <a:ext uri="{FF2B5EF4-FFF2-40B4-BE49-F238E27FC236}">
                <a16:creationId xmlns:a16="http://schemas.microsoft.com/office/drawing/2014/main" id="{67339EB2-38F0-B249-BF72-776D820A7983}"/>
              </a:ext>
            </a:extLst>
          </p:cNvPr>
          <p:cNvSpPr/>
          <p:nvPr userDrawn="1"/>
        </p:nvSpPr>
        <p:spPr>
          <a:xfrm>
            <a:off x="0" y="2"/>
            <a:ext cx="9144000" cy="191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00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434" userDrawn="1">
          <p15:clr>
            <a:srgbClr val="FBAE40"/>
          </p15:clr>
        </p15:guide>
        <p15:guide id="2" pos="479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rait text + image">
    <p:spTree>
      <p:nvGrpSpPr>
        <p:cNvPr id="1" name=""/>
        <p:cNvGrpSpPr/>
        <p:nvPr/>
      </p:nvGrpSpPr>
      <p:grpSpPr>
        <a:xfrm>
          <a:off x="0" y="0"/>
          <a:ext cx="0" cy="0"/>
          <a:chOff x="0" y="0"/>
          <a:chExt cx="0" cy="0"/>
        </a:xfrm>
      </p:grpSpPr>
      <p:sp>
        <p:nvSpPr>
          <p:cNvPr id="12" name="Tijdelijke aanduiding voor afbeelding 58">
            <a:extLst>
              <a:ext uri="{FF2B5EF4-FFF2-40B4-BE49-F238E27FC236}">
                <a16:creationId xmlns:a16="http://schemas.microsoft.com/office/drawing/2014/main" id="{4B374A93-67C8-EB49-8150-AB3E22357DC8}"/>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999933" y="104401"/>
            <a:ext cx="144067"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46" name="Tijdelijke aanduiding voor verticale tekst 2">
            <a:extLst>
              <a:ext uri="{FF2B5EF4-FFF2-40B4-BE49-F238E27FC236}">
                <a16:creationId xmlns:a16="http://schemas.microsoft.com/office/drawing/2014/main" id="{3E582727-DD7F-46B0-9F69-FF631C6E4A9E}"/>
              </a:ext>
            </a:extLst>
          </p:cNvPr>
          <p:cNvSpPr>
            <a:spLocks noGrp="1"/>
          </p:cNvSpPr>
          <p:nvPr>
            <p:ph type="body" orient="vert" idx="21" hasCustomPrompt="1"/>
          </p:nvPr>
        </p:nvSpPr>
        <p:spPr>
          <a:xfrm>
            <a:off x="1495426" y="1935805"/>
            <a:ext cx="4257111" cy="4452295"/>
          </a:xfrm>
        </p:spPr>
        <p:txBody>
          <a:bodyPr vert="horz" lIns="0" tIns="0" rIns="0" bIns="0"/>
          <a:lstStyle>
            <a:lvl1pPr>
              <a:lnSpc>
                <a:spcPts val="1575"/>
              </a:lnSpc>
              <a:spcBef>
                <a:spcPts val="0"/>
              </a:spcBef>
              <a:spcAft>
                <a:spcPts val="0"/>
              </a:spcAft>
              <a:buClr>
                <a:srgbClr val="F86600"/>
              </a:buClr>
              <a:defRPr>
                <a:solidFill>
                  <a:schemeClr val="tx1"/>
                </a:solidFill>
              </a:defRPr>
            </a:lvl1pPr>
            <a:lvl2pPr>
              <a:defRPr/>
            </a:lvl2pPr>
            <a:lvl3pPr>
              <a:defRPr/>
            </a:lvl3pPr>
            <a:lvl4pPr>
              <a:defRPr/>
            </a:lvl4pPr>
            <a:lvl5pPr marL="0" indent="0">
              <a:buNone/>
              <a:defRPr/>
            </a:lvl5pPr>
            <a:lvl6pPr>
              <a:defRPr/>
            </a:lvl6pPr>
            <a:lvl7pPr>
              <a:defRPr/>
            </a:lvl7pPr>
            <a:lvl8pPr>
              <a:defRPr/>
            </a:lvl8pPr>
            <a:lvl9pPr>
              <a:defRPr/>
            </a:lvl9pPr>
          </a:lstStyle>
          <a:p>
            <a:pPr lvl="0"/>
            <a:r>
              <a:rPr lang="en-GB" noProof="0"/>
              <a:t>Bullet</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72" name="Rechthoek 23">
            <a:extLst>
              <a:ext uri="{FF2B5EF4-FFF2-40B4-BE49-F238E27FC236}">
                <a16:creationId xmlns:a16="http://schemas.microsoft.com/office/drawing/2014/main" id="{35F57DDF-7562-8144-92F5-F783A982AC43}"/>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38" name="Group 137">
            <a:extLst>
              <a:ext uri="{FF2B5EF4-FFF2-40B4-BE49-F238E27FC236}">
                <a16:creationId xmlns:a16="http://schemas.microsoft.com/office/drawing/2014/main" id="{3CE38388-8801-2C48-A3B5-2BFD57ED92FD}"/>
              </a:ext>
            </a:extLst>
          </p:cNvPr>
          <p:cNvGrpSpPr/>
          <p:nvPr userDrawn="1"/>
        </p:nvGrpSpPr>
        <p:grpSpPr>
          <a:xfrm>
            <a:off x="9291401" y="2"/>
            <a:ext cx="2393267" cy="6708519"/>
            <a:chOff x="12388535" y="0"/>
            <a:chExt cx="3191021" cy="6708519"/>
          </a:xfrm>
        </p:grpSpPr>
        <p:sp>
          <p:nvSpPr>
            <p:cNvPr id="139" name="Freeform 101">
              <a:extLst>
                <a:ext uri="{FF2B5EF4-FFF2-40B4-BE49-F238E27FC236}">
                  <a16:creationId xmlns:a16="http://schemas.microsoft.com/office/drawing/2014/main" id="{54DBD6E0-99C6-0842-822E-DB0A51F5129A}"/>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0" name="Rechthoek 197">
              <a:extLst>
                <a:ext uri="{FF2B5EF4-FFF2-40B4-BE49-F238E27FC236}">
                  <a16:creationId xmlns:a16="http://schemas.microsoft.com/office/drawing/2014/main" id="{012E69F9-9DB0-6A4C-95AC-5CE0868A4655}"/>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1" name="Rechte verbindingslijn 198">
              <a:extLst>
                <a:ext uri="{FF2B5EF4-FFF2-40B4-BE49-F238E27FC236}">
                  <a16:creationId xmlns:a16="http://schemas.microsoft.com/office/drawing/2014/main" id="{1861A1F5-9820-E049-B871-33309499D46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2" name="Rechthoek 154">
              <a:extLst>
                <a:ext uri="{FF2B5EF4-FFF2-40B4-BE49-F238E27FC236}">
                  <a16:creationId xmlns:a16="http://schemas.microsoft.com/office/drawing/2014/main" id="{5B8055F3-2BC9-4046-A231-6A645ECD536C}"/>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3" name="Rechte verbindingslijn 156">
              <a:extLst>
                <a:ext uri="{FF2B5EF4-FFF2-40B4-BE49-F238E27FC236}">
                  <a16:creationId xmlns:a16="http://schemas.microsoft.com/office/drawing/2014/main" id="{223DC16A-24D0-5A42-97DB-8E62B91A5E9C}"/>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4" name="Rechte verbindingslijn 157">
              <a:extLst>
                <a:ext uri="{FF2B5EF4-FFF2-40B4-BE49-F238E27FC236}">
                  <a16:creationId xmlns:a16="http://schemas.microsoft.com/office/drawing/2014/main" id="{FBEC07BF-EDDA-374D-8A77-0136E24C21E1}"/>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5" name="Rechte verbindingslijn 159">
              <a:extLst>
                <a:ext uri="{FF2B5EF4-FFF2-40B4-BE49-F238E27FC236}">
                  <a16:creationId xmlns:a16="http://schemas.microsoft.com/office/drawing/2014/main" id="{3396F1A9-60E6-CD4C-A721-D7C2F95A56F4}"/>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6" name="Ovaal 160">
              <a:extLst>
                <a:ext uri="{FF2B5EF4-FFF2-40B4-BE49-F238E27FC236}">
                  <a16:creationId xmlns:a16="http://schemas.microsoft.com/office/drawing/2014/main" id="{AE097C0B-FAA5-B54E-8576-49AB3D272191}"/>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7" name="Rechthoek 161">
              <a:extLst>
                <a:ext uri="{FF2B5EF4-FFF2-40B4-BE49-F238E27FC236}">
                  <a16:creationId xmlns:a16="http://schemas.microsoft.com/office/drawing/2014/main" id="{17C74530-49C7-7F40-A941-5E3EB2E9DB08}"/>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8" name="Groep 162">
              <a:extLst>
                <a:ext uri="{FF2B5EF4-FFF2-40B4-BE49-F238E27FC236}">
                  <a16:creationId xmlns:a16="http://schemas.microsoft.com/office/drawing/2014/main" id="{0981CA30-EB24-344F-9F05-B67736069977}"/>
                </a:ext>
              </a:extLst>
            </p:cNvPr>
            <p:cNvGrpSpPr/>
            <p:nvPr userDrawn="1"/>
          </p:nvGrpSpPr>
          <p:grpSpPr>
            <a:xfrm>
              <a:off x="12757283" y="3162561"/>
              <a:ext cx="825500" cy="209550"/>
              <a:chOff x="13504624" y="2482850"/>
              <a:chExt cx="825500" cy="209550"/>
            </a:xfrm>
          </p:grpSpPr>
          <p:sp>
            <p:nvSpPr>
              <p:cNvPr id="195" name="Rechthoek 193">
                <a:extLst>
                  <a:ext uri="{FF2B5EF4-FFF2-40B4-BE49-F238E27FC236}">
                    <a16:creationId xmlns:a16="http://schemas.microsoft.com/office/drawing/2014/main" id="{8F03FF61-9290-784D-B94C-648DE5AFBBB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6" name="Rechte verbindingslijn 194">
                <a:extLst>
                  <a:ext uri="{FF2B5EF4-FFF2-40B4-BE49-F238E27FC236}">
                    <a16:creationId xmlns:a16="http://schemas.microsoft.com/office/drawing/2014/main" id="{A37FF262-E15D-824A-9789-A23C9D08302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7" name="Gelijkbenige driehoek 195">
                <a:extLst>
                  <a:ext uri="{FF2B5EF4-FFF2-40B4-BE49-F238E27FC236}">
                    <a16:creationId xmlns:a16="http://schemas.microsoft.com/office/drawing/2014/main" id="{3D07559F-91F6-FB47-BA46-2E7CC252490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49" name="Ovaal 155">
              <a:extLst>
                <a:ext uri="{FF2B5EF4-FFF2-40B4-BE49-F238E27FC236}">
                  <a16:creationId xmlns:a16="http://schemas.microsoft.com/office/drawing/2014/main" id="{CE409C5A-FDC7-0C47-B3F6-89AA486F9BFC}"/>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0" name="Rechthoek 158">
              <a:extLst>
                <a:ext uri="{FF2B5EF4-FFF2-40B4-BE49-F238E27FC236}">
                  <a16:creationId xmlns:a16="http://schemas.microsoft.com/office/drawing/2014/main" id="{A62BCABB-2959-6E41-BDFD-A913056519CD}"/>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1" name="Groep 163">
              <a:extLst>
                <a:ext uri="{FF2B5EF4-FFF2-40B4-BE49-F238E27FC236}">
                  <a16:creationId xmlns:a16="http://schemas.microsoft.com/office/drawing/2014/main" id="{D03BD266-75BF-C940-BED0-BB87E6A2C965}"/>
                </a:ext>
              </a:extLst>
            </p:cNvPr>
            <p:cNvGrpSpPr/>
            <p:nvPr userDrawn="1"/>
          </p:nvGrpSpPr>
          <p:grpSpPr>
            <a:xfrm>
              <a:off x="12757283" y="2126361"/>
              <a:ext cx="294789" cy="318834"/>
              <a:chOff x="14466489" y="1001522"/>
              <a:chExt cx="290627" cy="314333"/>
            </a:xfrm>
          </p:grpSpPr>
          <p:sp>
            <p:nvSpPr>
              <p:cNvPr id="189" name="Rechthoek 187">
                <a:extLst>
                  <a:ext uri="{FF2B5EF4-FFF2-40B4-BE49-F238E27FC236}">
                    <a16:creationId xmlns:a16="http://schemas.microsoft.com/office/drawing/2014/main" id="{9570A6DD-56A0-784A-AF49-588E5D69029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0" name="Ovaal 188">
                <a:extLst>
                  <a:ext uri="{FF2B5EF4-FFF2-40B4-BE49-F238E27FC236}">
                    <a16:creationId xmlns:a16="http://schemas.microsoft.com/office/drawing/2014/main" id="{B6B0F93B-1B06-9E49-8075-1E68D7EFC04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1" name="Vrije vorm: vorm 189">
                <a:extLst>
                  <a:ext uri="{FF2B5EF4-FFF2-40B4-BE49-F238E27FC236}">
                    <a16:creationId xmlns:a16="http://schemas.microsoft.com/office/drawing/2014/main" id="{2F3EDB44-DA00-E24C-B472-02802C19468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2" name="Rechthoek: afgeronde hoeken 190">
                <a:extLst>
                  <a:ext uri="{FF2B5EF4-FFF2-40B4-BE49-F238E27FC236}">
                    <a16:creationId xmlns:a16="http://schemas.microsoft.com/office/drawing/2014/main" id="{503DC652-AC78-4442-881B-9ABE8D742ED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3" name="Rechte verbindingslijn 191">
                <a:extLst>
                  <a:ext uri="{FF2B5EF4-FFF2-40B4-BE49-F238E27FC236}">
                    <a16:creationId xmlns:a16="http://schemas.microsoft.com/office/drawing/2014/main" id="{8DB440E3-768C-544C-92E2-2754FFF1B7A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4" name="Rechte verbindingslijn 192">
                <a:extLst>
                  <a:ext uri="{FF2B5EF4-FFF2-40B4-BE49-F238E27FC236}">
                    <a16:creationId xmlns:a16="http://schemas.microsoft.com/office/drawing/2014/main" id="{7D99129D-A0DB-EF42-8CCB-73C76C122984}"/>
                  </a:ext>
                </a:extLst>
              </p:cNvPr>
              <p:cNvCxnSpPr>
                <a:cxnSpLocks/>
                <a:stCxn id="19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2" name="Groep 152">
              <a:extLst>
                <a:ext uri="{FF2B5EF4-FFF2-40B4-BE49-F238E27FC236}">
                  <a16:creationId xmlns:a16="http://schemas.microsoft.com/office/drawing/2014/main" id="{9E123903-3029-8B46-A2FB-E422661DCDC6}"/>
                </a:ext>
              </a:extLst>
            </p:cNvPr>
            <p:cNvGrpSpPr/>
            <p:nvPr userDrawn="1"/>
          </p:nvGrpSpPr>
          <p:grpSpPr>
            <a:xfrm>
              <a:off x="12757283" y="4084851"/>
              <a:ext cx="1499406" cy="678267"/>
              <a:chOff x="12757283" y="3120781"/>
              <a:chExt cx="1499406" cy="678267"/>
            </a:xfrm>
          </p:grpSpPr>
          <p:sp>
            <p:nvSpPr>
              <p:cNvPr id="175" name="Rechthoek 199">
                <a:extLst>
                  <a:ext uri="{FF2B5EF4-FFF2-40B4-BE49-F238E27FC236}">
                    <a16:creationId xmlns:a16="http://schemas.microsoft.com/office/drawing/2014/main" id="{3C842F56-E096-6149-9979-5B658A40E7A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6" name="Rechthoek 200">
                <a:extLst>
                  <a:ext uri="{FF2B5EF4-FFF2-40B4-BE49-F238E27FC236}">
                    <a16:creationId xmlns:a16="http://schemas.microsoft.com/office/drawing/2014/main" id="{804B195C-BFB6-CF48-BED6-F227FD9B1A04}"/>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7" name="Tekstvak 201">
                <a:extLst>
                  <a:ext uri="{FF2B5EF4-FFF2-40B4-BE49-F238E27FC236}">
                    <a16:creationId xmlns:a16="http://schemas.microsoft.com/office/drawing/2014/main" id="{4D0D7FC9-27A7-7343-90E1-C77C7B527918}"/>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78" name="Tekstvak 202">
                <a:extLst>
                  <a:ext uri="{FF2B5EF4-FFF2-40B4-BE49-F238E27FC236}">
                    <a16:creationId xmlns:a16="http://schemas.microsoft.com/office/drawing/2014/main" id="{C0B70D41-8ED6-3C40-AAB2-6EA67B903A03}"/>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79" name="Picture 3">
                <a:extLst>
                  <a:ext uri="{FF2B5EF4-FFF2-40B4-BE49-F238E27FC236}">
                    <a16:creationId xmlns:a16="http://schemas.microsoft.com/office/drawing/2014/main" id="{AD3D5A40-1F87-A043-984B-8B5189AF7D8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 name="Gelijkbenige driehoek 204">
                <a:extLst>
                  <a:ext uri="{FF2B5EF4-FFF2-40B4-BE49-F238E27FC236}">
                    <a16:creationId xmlns:a16="http://schemas.microsoft.com/office/drawing/2014/main" id="{9F992B86-7881-5E43-B7D6-442899477E08}"/>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1" name="Groep 205">
                <a:extLst>
                  <a:ext uri="{FF2B5EF4-FFF2-40B4-BE49-F238E27FC236}">
                    <a16:creationId xmlns:a16="http://schemas.microsoft.com/office/drawing/2014/main" id="{4FB63FD1-C3E9-1A44-8B86-D54C12CA08FA}"/>
                  </a:ext>
                </a:extLst>
              </p:cNvPr>
              <p:cNvGrpSpPr/>
              <p:nvPr userDrawn="1"/>
            </p:nvGrpSpPr>
            <p:grpSpPr>
              <a:xfrm>
                <a:off x="12822311" y="3178534"/>
                <a:ext cx="182309" cy="163794"/>
                <a:chOff x="12832541" y="3162395"/>
                <a:chExt cx="219532" cy="197236"/>
              </a:xfrm>
            </p:grpSpPr>
            <p:sp>
              <p:nvSpPr>
                <p:cNvPr id="186" name="Rechthoek 210">
                  <a:extLst>
                    <a:ext uri="{FF2B5EF4-FFF2-40B4-BE49-F238E27FC236}">
                      <a16:creationId xmlns:a16="http://schemas.microsoft.com/office/drawing/2014/main" id="{E517B69A-BAA5-FE46-9B0F-43BD96A9FE71}"/>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7" name="Rechthoek 211">
                  <a:extLst>
                    <a:ext uri="{FF2B5EF4-FFF2-40B4-BE49-F238E27FC236}">
                      <a16:creationId xmlns:a16="http://schemas.microsoft.com/office/drawing/2014/main" id="{94F1DD01-37EF-E548-B0D3-147C8A7982D7}"/>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8" name="Rechthoek 212">
                  <a:extLst>
                    <a:ext uri="{FF2B5EF4-FFF2-40B4-BE49-F238E27FC236}">
                      <a16:creationId xmlns:a16="http://schemas.microsoft.com/office/drawing/2014/main" id="{ED71673F-3325-7D43-866B-711750BD592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2" name="Groep 206">
                <a:extLst>
                  <a:ext uri="{FF2B5EF4-FFF2-40B4-BE49-F238E27FC236}">
                    <a16:creationId xmlns:a16="http://schemas.microsoft.com/office/drawing/2014/main" id="{F0F241F2-7D6B-0649-8AFE-BA8A7A17679E}"/>
                  </a:ext>
                </a:extLst>
              </p:cNvPr>
              <p:cNvGrpSpPr/>
              <p:nvPr userDrawn="1"/>
            </p:nvGrpSpPr>
            <p:grpSpPr>
              <a:xfrm>
                <a:off x="12822311" y="3480352"/>
                <a:ext cx="182309" cy="163794"/>
                <a:chOff x="12832541" y="3162395"/>
                <a:chExt cx="219532" cy="197236"/>
              </a:xfrm>
            </p:grpSpPr>
            <p:sp>
              <p:nvSpPr>
                <p:cNvPr id="183" name="Rechthoek 207">
                  <a:extLst>
                    <a:ext uri="{FF2B5EF4-FFF2-40B4-BE49-F238E27FC236}">
                      <a16:creationId xmlns:a16="http://schemas.microsoft.com/office/drawing/2014/main" id="{B451DED6-1EE5-E24B-B79B-2153647431C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4" name="Rechthoek 208">
                  <a:extLst>
                    <a:ext uri="{FF2B5EF4-FFF2-40B4-BE49-F238E27FC236}">
                      <a16:creationId xmlns:a16="http://schemas.microsoft.com/office/drawing/2014/main" id="{D6C7F16E-9AE1-7742-BFE1-50C3B3CC1D3F}"/>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5" name="Rechthoek 209">
                  <a:extLst>
                    <a:ext uri="{FF2B5EF4-FFF2-40B4-BE49-F238E27FC236}">
                      <a16:creationId xmlns:a16="http://schemas.microsoft.com/office/drawing/2014/main" id="{554DA81E-E1F0-D248-AD55-172CB05181D2}"/>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3" name="Ovaal 164">
              <a:extLst>
                <a:ext uri="{FF2B5EF4-FFF2-40B4-BE49-F238E27FC236}">
                  <a16:creationId xmlns:a16="http://schemas.microsoft.com/office/drawing/2014/main" id="{E8FF8AB8-213E-0747-852A-ECF7F2CF7507}"/>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4" name="Rechthoek 165">
              <a:extLst>
                <a:ext uri="{FF2B5EF4-FFF2-40B4-BE49-F238E27FC236}">
                  <a16:creationId xmlns:a16="http://schemas.microsoft.com/office/drawing/2014/main" id="{0D46F97F-3DBB-F44E-BCF4-D6068944BE8A}"/>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5" name="Rechte verbindingslijn 166">
              <a:extLst>
                <a:ext uri="{FF2B5EF4-FFF2-40B4-BE49-F238E27FC236}">
                  <a16:creationId xmlns:a16="http://schemas.microsoft.com/office/drawing/2014/main" id="{736E6371-7074-514F-9777-3143A219ECE3}"/>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6" name="Ovaal 168">
              <a:extLst>
                <a:ext uri="{FF2B5EF4-FFF2-40B4-BE49-F238E27FC236}">
                  <a16:creationId xmlns:a16="http://schemas.microsoft.com/office/drawing/2014/main" id="{27BA0980-8FC4-7643-B4D4-A4B125300A6E}"/>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7" name="Rechthoek 169">
              <a:extLst>
                <a:ext uri="{FF2B5EF4-FFF2-40B4-BE49-F238E27FC236}">
                  <a16:creationId xmlns:a16="http://schemas.microsoft.com/office/drawing/2014/main" id="{2F4B25C4-5753-2D45-9962-05B466B874C8}"/>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8" name="Groep 170">
              <a:extLst>
                <a:ext uri="{FF2B5EF4-FFF2-40B4-BE49-F238E27FC236}">
                  <a16:creationId xmlns:a16="http://schemas.microsoft.com/office/drawing/2014/main" id="{A25D75DC-E33C-3244-8FFF-3DE9869B8CB0}"/>
                </a:ext>
              </a:extLst>
            </p:cNvPr>
            <p:cNvGrpSpPr/>
            <p:nvPr userDrawn="1"/>
          </p:nvGrpSpPr>
          <p:grpSpPr>
            <a:xfrm>
              <a:off x="12700791" y="6095601"/>
              <a:ext cx="514284" cy="612918"/>
              <a:chOff x="12682980" y="3403241"/>
              <a:chExt cx="622284" cy="741632"/>
            </a:xfrm>
          </p:grpSpPr>
          <p:grpSp>
            <p:nvGrpSpPr>
              <p:cNvPr id="159" name="Groep 171">
                <a:extLst>
                  <a:ext uri="{FF2B5EF4-FFF2-40B4-BE49-F238E27FC236}">
                    <a16:creationId xmlns:a16="http://schemas.microsoft.com/office/drawing/2014/main" id="{5EA09AF7-45E9-D44F-ABD6-6A9719624A54}"/>
                  </a:ext>
                </a:extLst>
              </p:cNvPr>
              <p:cNvGrpSpPr/>
              <p:nvPr userDrawn="1"/>
            </p:nvGrpSpPr>
            <p:grpSpPr>
              <a:xfrm>
                <a:off x="12771568" y="3403241"/>
                <a:ext cx="467138" cy="448489"/>
                <a:chOff x="12782195" y="3403241"/>
                <a:chExt cx="467138" cy="448489"/>
              </a:xfrm>
            </p:grpSpPr>
            <p:grpSp>
              <p:nvGrpSpPr>
                <p:cNvPr id="162" name="Groep 174">
                  <a:extLst>
                    <a:ext uri="{FF2B5EF4-FFF2-40B4-BE49-F238E27FC236}">
                      <a16:creationId xmlns:a16="http://schemas.microsoft.com/office/drawing/2014/main" id="{998BCF5A-86A9-1643-AD5F-756F26589E39}"/>
                    </a:ext>
                  </a:extLst>
                </p:cNvPr>
                <p:cNvGrpSpPr/>
                <p:nvPr userDrawn="1"/>
              </p:nvGrpSpPr>
              <p:grpSpPr>
                <a:xfrm>
                  <a:off x="12782195" y="3403241"/>
                  <a:ext cx="412967" cy="393907"/>
                  <a:chOff x="13554906" y="3320109"/>
                  <a:chExt cx="443906" cy="423419"/>
                </a:xfrm>
              </p:grpSpPr>
              <p:grpSp>
                <p:nvGrpSpPr>
                  <p:cNvPr id="169" name="Groep 181">
                    <a:extLst>
                      <a:ext uri="{FF2B5EF4-FFF2-40B4-BE49-F238E27FC236}">
                        <a16:creationId xmlns:a16="http://schemas.microsoft.com/office/drawing/2014/main" id="{8CC9F03F-AC65-C54E-B8B9-1465CD5FDD24}"/>
                      </a:ext>
                    </a:extLst>
                  </p:cNvPr>
                  <p:cNvGrpSpPr/>
                  <p:nvPr userDrawn="1"/>
                </p:nvGrpSpPr>
                <p:grpSpPr>
                  <a:xfrm>
                    <a:off x="13554906" y="3320109"/>
                    <a:ext cx="443906" cy="423419"/>
                    <a:chOff x="12909684" y="1276143"/>
                    <a:chExt cx="443906" cy="423419"/>
                  </a:xfrm>
                </p:grpSpPr>
                <p:sp>
                  <p:nvSpPr>
                    <p:cNvPr id="172" name="Rechthoek 184">
                      <a:extLst>
                        <a:ext uri="{FF2B5EF4-FFF2-40B4-BE49-F238E27FC236}">
                          <a16:creationId xmlns:a16="http://schemas.microsoft.com/office/drawing/2014/main" id="{42171A8A-F62F-CE42-AD9D-A8B2B669DE6C}"/>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3" name="Rechthoek 185">
                      <a:extLst>
                        <a:ext uri="{FF2B5EF4-FFF2-40B4-BE49-F238E27FC236}">
                          <a16:creationId xmlns:a16="http://schemas.microsoft.com/office/drawing/2014/main" id="{2E561C46-4761-6A44-B5E3-76FFDD933F1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4" name="Ovaal 186">
                      <a:extLst>
                        <a:ext uri="{FF2B5EF4-FFF2-40B4-BE49-F238E27FC236}">
                          <a16:creationId xmlns:a16="http://schemas.microsoft.com/office/drawing/2014/main" id="{F09E931E-9A1B-C04B-B0D2-EAC01B2EFA2D}"/>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0" name="Afbeelding 182">
                    <a:extLst>
                      <a:ext uri="{FF2B5EF4-FFF2-40B4-BE49-F238E27FC236}">
                        <a16:creationId xmlns:a16="http://schemas.microsoft.com/office/drawing/2014/main" id="{2EF10046-9861-0940-A018-1B7919F7E845}"/>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1" name="Afbeelding 183">
                    <a:extLst>
                      <a:ext uri="{FF2B5EF4-FFF2-40B4-BE49-F238E27FC236}">
                        <a16:creationId xmlns:a16="http://schemas.microsoft.com/office/drawing/2014/main" id="{82CB1FD3-A871-9A48-9B9C-A182686D7828}"/>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63" name="Groep 175">
                  <a:extLst>
                    <a:ext uri="{FF2B5EF4-FFF2-40B4-BE49-F238E27FC236}">
                      <a16:creationId xmlns:a16="http://schemas.microsoft.com/office/drawing/2014/main" id="{16A8F91D-6F30-634E-AE74-6DC6549F5B0E}"/>
                    </a:ext>
                  </a:extLst>
                </p:cNvPr>
                <p:cNvGrpSpPr/>
                <p:nvPr userDrawn="1"/>
              </p:nvGrpSpPr>
              <p:grpSpPr>
                <a:xfrm>
                  <a:off x="13103513" y="3705268"/>
                  <a:ext cx="145820" cy="146462"/>
                  <a:chOff x="13096169" y="3602278"/>
                  <a:chExt cx="145820" cy="146462"/>
                </a:xfrm>
              </p:grpSpPr>
              <p:sp>
                <p:nvSpPr>
                  <p:cNvPr id="167" name="Rechthoek 179">
                    <a:extLst>
                      <a:ext uri="{FF2B5EF4-FFF2-40B4-BE49-F238E27FC236}">
                        <a16:creationId xmlns:a16="http://schemas.microsoft.com/office/drawing/2014/main" id="{55A16071-9FAC-F949-8701-B19FF38366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8" name="Rechthoek 180">
                    <a:extLst>
                      <a:ext uri="{FF2B5EF4-FFF2-40B4-BE49-F238E27FC236}">
                        <a16:creationId xmlns:a16="http://schemas.microsoft.com/office/drawing/2014/main" id="{BE700A2D-A513-2647-805A-01FC39BBC71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4" name="Groep 176">
                  <a:extLst>
                    <a:ext uri="{FF2B5EF4-FFF2-40B4-BE49-F238E27FC236}">
                      <a16:creationId xmlns:a16="http://schemas.microsoft.com/office/drawing/2014/main" id="{3C0A9C55-9ADB-DC4C-99BD-93F72E027EC3}"/>
                    </a:ext>
                  </a:extLst>
                </p:cNvPr>
                <p:cNvGrpSpPr/>
                <p:nvPr userDrawn="1"/>
              </p:nvGrpSpPr>
              <p:grpSpPr>
                <a:xfrm rot="10800000">
                  <a:off x="13061402" y="3665637"/>
                  <a:ext cx="145820" cy="146462"/>
                  <a:chOff x="13096169" y="3602278"/>
                  <a:chExt cx="145820" cy="146462"/>
                </a:xfrm>
              </p:grpSpPr>
              <p:sp>
                <p:nvSpPr>
                  <p:cNvPr id="165" name="Rechthoek 177">
                    <a:extLst>
                      <a:ext uri="{FF2B5EF4-FFF2-40B4-BE49-F238E27FC236}">
                        <a16:creationId xmlns:a16="http://schemas.microsoft.com/office/drawing/2014/main" id="{969FEAA4-F2E0-1241-9845-263DED5E7DC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6" name="Rechthoek 178">
                    <a:extLst>
                      <a:ext uri="{FF2B5EF4-FFF2-40B4-BE49-F238E27FC236}">
                        <a16:creationId xmlns:a16="http://schemas.microsoft.com/office/drawing/2014/main" id="{95203B20-5234-A54B-B03B-EA6919230B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0" name="Rechthoek 172">
                <a:extLst>
                  <a:ext uri="{FF2B5EF4-FFF2-40B4-BE49-F238E27FC236}">
                    <a16:creationId xmlns:a16="http://schemas.microsoft.com/office/drawing/2014/main" id="{0F26FCD3-B54C-8942-B063-77C84E00818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1" name="Gelijkbenige driehoek 173">
                <a:extLst>
                  <a:ext uri="{FF2B5EF4-FFF2-40B4-BE49-F238E27FC236}">
                    <a16:creationId xmlns:a16="http://schemas.microsoft.com/office/drawing/2014/main" id="{B5819D22-D2C6-B644-A6E4-B5E466503093}"/>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71" name="Tijdelijke aanduiding voor verticale tekst 2">
            <a:extLst>
              <a:ext uri="{FF2B5EF4-FFF2-40B4-BE49-F238E27FC236}">
                <a16:creationId xmlns:a16="http://schemas.microsoft.com/office/drawing/2014/main" id="{177598B1-881E-7E44-AAF0-D51D436BEC74}"/>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Tree>
    <p:extLst>
      <p:ext uri="{BB962C8B-B14F-4D97-AF65-F5344CB8AC3E}">
        <p14:creationId xmlns:p14="http://schemas.microsoft.com/office/powerpoint/2010/main" val="52030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ndscape text + image">
    <p:spTree>
      <p:nvGrpSpPr>
        <p:cNvPr id="1" name=""/>
        <p:cNvGrpSpPr/>
        <p:nvPr/>
      </p:nvGrpSpPr>
      <p:grpSpPr>
        <a:xfrm>
          <a:off x="0" y="0"/>
          <a:ext cx="0" cy="0"/>
          <a:chOff x="0" y="0"/>
          <a:chExt cx="0" cy="0"/>
        </a:xfrm>
      </p:grpSpPr>
      <p:sp>
        <p:nvSpPr>
          <p:cNvPr id="219" name="Tijdelijke aanduiding voor afbeelding 58">
            <a:extLst>
              <a:ext uri="{FF2B5EF4-FFF2-40B4-BE49-F238E27FC236}">
                <a16:creationId xmlns:a16="http://schemas.microsoft.com/office/drawing/2014/main" id="{7769D387-C879-5E4D-A0ED-0016623C1419}"/>
              </a:ext>
            </a:extLst>
          </p:cNvPr>
          <p:cNvSpPr>
            <a:spLocks noGrp="1"/>
          </p:cNvSpPr>
          <p:nvPr>
            <p:ph type="pic" sz="quarter" idx="51" hasCustomPrompt="1"/>
          </p:nvPr>
        </p:nvSpPr>
        <p:spPr>
          <a:xfrm>
            <a:off x="0" y="3429002"/>
            <a:ext cx="9144000" cy="3428999"/>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Chapter</a:t>
            </a:r>
          </a:p>
        </p:txBody>
      </p:sp>
      <p:sp>
        <p:nvSpPr>
          <p:cNvPr id="46" name="Tijdelijke aanduiding voor verticale tekst 2">
            <a:extLst>
              <a:ext uri="{FF2B5EF4-FFF2-40B4-BE49-F238E27FC236}">
                <a16:creationId xmlns:a16="http://schemas.microsoft.com/office/drawing/2014/main" id="{3E582727-DD7F-46B0-9F69-FF631C6E4A9E}"/>
              </a:ext>
            </a:extLst>
          </p:cNvPr>
          <p:cNvSpPr>
            <a:spLocks noGrp="1"/>
          </p:cNvSpPr>
          <p:nvPr>
            <p:ph type="body" orient="vert" idx="21" hasCustomPrompt="1"/>
          </p:nvPr>
        </p:nvSpPr>
        <p:spPr>
          <a:xfrm>
            <a:off x="1495425" y="1935807"/>
            <a:ext cx="3370839" cy="1213795"/>
          </a:xfrm>
        </p:spPr>
        <p:txBody>
          <a:bodyPr vert="horz" lIns="0" tIns="0" rIns="0" bIns="0" anchor="ctr" anchorCtr="0"/>
          <a:lstStyle>
            <a:lvl1pPr>
              <a:lnSpc>
                <a:spcPts val="1575"/>
              </a:lnSpc>
              <a:spcBef>
                <a:spcPts val="0"/>
              </a:spcBef>
              <a:spcAft>
                <a:spcPts val="0"/>
              </a:spcAft>
              <a:buClr>
                <a:srgbClr val="F86600"/>
              </a:buClr>
              <a:defRPr>
                <a:solidFill>
                  <a:schemeClr val="tx1"/>
                </a:solidFill>
              </a:defRPr>
            </a:lvl1pPr>
            <a:lvl2pPr>
              <a:defRPr/>
            </a:lvl2pPr>
            <a:lvl3pPr>
              <a:defRPr/>
            </a:lvl3pPr>
            <a:lvl4pPr>
              <a:defRPr/>
            </a:lvl4pPr>
            <a:lvl5pPr marL="0" indent="0">
              <a:buNone/>
              <a:defRPr/>
            </a:lvl5pPr>
            <a:lvl6pPr>
              <a:defRPr/>
            </a:lvl6pPr>
            <a:lvl7pPr>
              <a:defRPr/>
            </a:lvl7pPr>
            <a:lvl8pPr>
              <a:defRPr/>
            </a:lvl8pPr>
            <a:lvl9pPr>
              <a:defRPr/>
            </a:lvl9pPr>
          </a:lstStyle>
          <a:p>
            <a:pPr lvl="0"/>
            <a:r>
              <a:rPr lang="en-GB" noProof="0"/>
              <a:t>Bullet</a:t>
            </a:r>
          </a:p>
          <a:p>
            <a:pPr lvl="0"/>
            <a:r>
              <a:rPr lang="en-GB" noProof="0"/>
              <a:t>Bullet</a:t>
            </a:r>
          </a:p>
          <a:p>
            <a:pPr lvl="0"/>
            <a:r>
              <a:rPr lang="en-GB" noProof="0"/>
              <a:t>Bullet</a:t>
            </a:r>
          </a:p>
          <a:p>
            <a:pPr lvl="0"/>
            <a:r>
              <a:rPr lang="en-GB" noProof="0"/>
              <a:t>Bullet</a:t>
            </a:r>
          </a:p>
        </p:txBody>
      </p:sp>
      <p:sp>
        <p:nvSpPr>
          <p:cNvPr id="23" name="Tijdelijke aanduiding voor verticale tekst 2">
            <a:extLst>
              <a:ext uri="{FF2B5EF4-FFF2-40B4-BE49-F238E27FC236}">
                <a16:creationId xmlns:a16="http://schemas.microsoft.com/office/drawing/2014/main" id="{D20BB974-BC39-4423-899F-2A05A08AAC5A}"/>
              </a:ext>
            </a:extLst>
          </p:cNvPr>
          <p:cNvSpPr>
            <a:spLocks noGrp="1"/>
          </p:cNvSpPr>
          <p:nvPr>
            <p:ph type="body" orient="vert" idx="48" hasCustomPrompt="1"/>
          </p:nvPr>
        </p:nvSpPr>
        <p:spPr>
          <a:xfrm>
            <a:off x="5238141" y="1935807"/>
            <a:ext cx="3310547" cy="1213795"/>
          </a:xfrm>
        </p:spPr>
        <p:txBody>
          <a:bodyPr vert="horz" lIns="0" tIns="0" rIns="0" bIns="0" anchor="ctr" anchorCtr="0"/>
          <a:lstStyle>
            <a:lvl1pPr>
              <a:lnSpc>
                <a:spcPts val="1575"/>
              </a:lnSpc>
              <a:spcBef>
                <a:spcPts val="0"/>
              </a:spcBef>
              <a:spcAft>
                <a:spcPts val="0"/>
              </a:spcAft>
              <a:buClr>
                <a:srgbClr val="F86600"/>
              </a:buClr>
              <a:defRPr>
                <a:solidFill>
                  <a:schemeClr val="tx1"/>
                </a:solidFill>
              </a:defRPr>
            </a:lvl1pPr>
            <a:lvl2pPr>
              <a:defRPr/>
            </a:lvl2pPr>
            <a:lvl3pPr>
              <a:defRPr/>
            </a:lvl3pPr>
            <a:lvl4pPr>
              <a:defRPr/>
            </a:lvl4pPr>
            <a:lvl5pPr marL="0" indent="0">
              <a:buNone/>
              <a:defRPr/>
            </a:lvl5pPr>
            <a:lvl6pPr>
              <a:defRPr/>
            </a:lvl6pPr>
            <a:lvl7pPr>
              <a:defRPr/>
            </a:lvl7pPr>
            <a:lvl8pPr>
              <a:defRPr/>
            </a:lvl8pPr>
            <a:lvl9pPr>
              <a:defRPr/>
            </a:lvl9pPr>
          </a:lstStyle>
          <a:p>
            <a:pPr lvl="0"/>
            <a:r>
              <a:rPr lang="en-GB" noProof="0"/>
              <a:t>Bullet</a:t>
            </a:r>
          </a:p>
          <a:p>
            <a:pPr lvl="0"/>
            <a:r>
              <a:rPr lang="en-GB" noProof="0"/>
              <a:t>Bullet</a:t>
            </a:r>
          </a:p>
          <a:p>
            <a:pPr lvl="0"/>
            <a:r>
              <a:rPr lang="en-GB" noProof="0"/>
              <a:t>Bullet</a:t>
            </a:r>
          </a:p>
          <a:p>
            <a:pPr lvl="0"/>
            <a:r>
              <a:rPr lang="en-GB" noProof="0"/>
              <a:t>Bullet</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595122" y="3418199"/>
            <a:ext cx="548876" cy="3450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3" name="Tijdelijke aanduiding voor verticale tekst 2">
            <a:extLst>
              <a:ext uri="{FF2B5EF4-FFF2-40B4-BE49-F238E27FC236}">
                <a16:creationId xmlns:a16="http://schemas.microsoft.com/office/drawing/2014/main" id="{B46A4E90-C218-6843-A762-91AA07626632}"/>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73" name="Rechthoek 23">
            <a:extLst>
              <a:ext uri="{FF2B5EF4-FFF2-40B4-BE49-F238E27FC236}">
                <a16:creationId xmlns:a16="http://schemas.microsoft.com/office/drawing/2014/main" id="{8B531511-BD71-D94C-A271-3D018FC34F8C}"/>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39" name="Group 138">
            <a:extLst>
              <a:ext uri="{FF2B5EF4-FFF2-40B4-BE49-F238E27FC236}">
                <a16:creationId xmlns:a16="http://schemas.microsoft.com/office/drawing/2014/main" id="{6997D348-E405-9240-AADC-805F76C5F354}"/>
              </a:ext>
            </a:extLst>
          </p:cNvPr>
          <p:cNvGrpSpPr/>
          <p:nvPr userDrawn="1"/>
        </p:nvGrpSpPr>
        <p:grpSpPr>
          <a:xfrm>
            <a:off x="9291401" y="2"/>
            <a:ext cx="2393267" cy="6708519"/>
            <a:chOff x="12388535" y="0"/>
            <a:chExt cx="3191021" cy="6708519"/>
          </a:xfrm>
        </p:grpSpPr>
        <p:sp>
          <p:nvSpPr>
            <p:cNvPr id="140" name="Freeform 101">
              <a:extLst>
                <a:ext uri="{FF2B5EF4-FFF2-40B4-BE49-F238E27FC236}">
                  <a16:creationId xmlns:a16="http://schemas.microsoft.com/office/drawing/2014/main" id="{0AC99B37-DBD3-BA49-B0C9-247CB54E07A7}"/>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1" name="Rechthoek 197">
              <a:extLst>
                <a:ext uri="{FF2B5EF4-FFF2-40B4-BE49-F238E27FC236}">
                  <a16:creationId xmlns:a16="http://schemas.microsoft.com/office/drawing/2014/main" id="{E5272820-3B39-6245-975D-63E9DAB2F887}"/>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2" name="Rechte verbindingslijn 198">
              <a:extLst>
                <a:ext uri="{FF2B5EF4-FFF2-40B4-BE49-F238E27FC236}">
                  <a16:creationId xmlns:a16="http://schemas.microsoft.com/office/drawing/2014/main" id="{3FB67B5D-A5F0-524E-B726-E231C892D11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3" name="Rechthoek 154">
              <a:extLst>
                <a:ext uri="{FF2B5EF4-FFF2-40B4-BE49-F238E27FC236}">
                  <a16:creationId xmlns:a16="http://schemas.microsoft.com/office/drawing/2014/main" id="{625D6027-1031-1D4B-BA47-4DA76CA6C3BE}"/>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4" name="Rechte verbindingslijn 156">
              <a:extLst>
                <a:ext uri="{FF2B5EF4-FFF2-40B4-BE49-F238E27FC236}">
                  <a16:creationId xmlns:a16="http://schemas.microsoft.com/office/drawing/2014/main" id="{735CA7AD-A6D8-574D-83CB-275E8E9C08B3}"/>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5" name="Rechte verbindingslijn 157">
              <a:extLst>
                <a:ext uri="{FF2B5EF4-FFF2-40B4-BE49-F238E27FC236}">
                  <a16:creationId xmlns:a16="http://schemas.microsoft.com/office/drawing/2014/main" id="{D00B7979-FEAF-7740-B7A9-D59277A41772}"/>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6" name="Rechte verbindingslijn 159">
              <a:extLst>
                <a:ext uri="{FF2B5EF4-FFF2-40B4-BE49-F238E27FC236}">
                  <a16:creationId xmlns:a16="http://schemas.microsoft.com/office/drawing/2014/main" id="{64855162-724C-B446-9C89-E4212FAE9596}"/>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7" name="Ovaal 160">
              <a:extLst>
                <a:ext uri="{FF2B5EF4-FFF2-40B4-BE49-F238E27FC236}">
                  <a16:creationId xmlns:a16="http://schemas.microsoft.com/office/drawing/2014/main" id="{F275BB85-734B-A04A-A4CB-EBCD1C4FC45D}"/>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8" name="Rechthoek 161">
              <a:extLst>
                <a:ext uri="{FF2B5EF4-FFF2-40B4-BE49-F238E27FC236}">
                  <a16:creationId xmlns:a16="http://schemas.microsoft.com/office/drawing/2014/main" id="{5EB26C5F-B77C-9C4E-B909-DA7114CAB998}"/>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9" name="Groep 162">
              <a:extLst>
                <a:ext uri="{FF2B5EF4-FFF2-40B4-BE49-F238E27FC236}">
                  <a16:creationId xmlns:a16="http://schemas.microsoft.com/office/drawing/2014/main" id="{ADB7CD44-7276-C648-B094-759245F90068}"/>
                </a:ext>
              </a:extLst>
            </p:cNvPr>
            <p:cNvGrpSpPr/>
            <p:nvPr userDrawn="1"/>
          </p:nvGrpSpPr>
          <p:grpSpPr>
            <a:xfrm>
              <a:off x="12757283" y="3162561"/>
              <a:ext cx="825500" cy="209550"/>
              <a:chOff x="13504624" y="2482850"/>
              <a:chExt cx="825500" cy="209550"/>
            </a:xfrm>
          </p:grpSpPr>
          <p:sp>
            <p:nvSpPr>
              <p:cNvPr id="196" name="Rechthoek 193">
                <a:extLst>
                  <a:ext uri="{FF2B5EF4-FFF2-40B4-BE49-F238E27FC236}">
                    <a16:creationId xmlns:a16="http://schemas.microsoft.com/office/drawing/2014/main" id="{4911A55B-2180-D143-868D-0261C6EEA9A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7" name="Rechte verbindingslijn 194">
                <a:extLst>
                  <a:ext uri="{FF2B5EF4-FFF2-40B4-BE49-F238E27FC236}">
                    <a16:creationId xmlns:a16="http://schemas.microsoft.com/office/drawing/2014/main" id="{93EA1B32-55AF-3449-B2C9-EDB82203FF9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8" name="Gelijkbenige driehoek 195">
                <a:extLst>
                  <a:ext uri="{FF2B5EF4-FFF2-40B4-BE49-F238E27FC236}">
                    <a16:creationId xmlns:a16="http://schemas.microsoft.com/office/drawing/2014/main" id="{F0C23ED9-90EA-2749-B537-A91F4E659D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0" name="Ovaal 155">
              <a:extLst>
                <a:ext uri="{FF2B5EF4-FFF2-40B4-BE49-F238E27FC236}">
                  <a16:creationId xmlns:a16="http://schemas.microsoft.com/office/drawing/2014/main" id="{AF55DD4E-2F49-E949-8D76-E2E7A73F7605}"/>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1" name="Rechthoek 158">
              <a:extLst>
                <a:ext uri="{FF2B5EF4-FFF2-40B4-BE49-F238E27FC236}">
                  <a16:creationId xmlns:a16="http://schemas.microsoft.com/office/drawing/2014/main" id="{0BF31511-8367-DD4D-896E-51B41FEA5C77}"/>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2" name="Groep 163">
              <a:extLst>
                <a:ext uri="{FF2B5EF4-FFF2-40B4-BE49-F238E27FC236}">
                  <a16:creationId xmlns:a16="http://schemas.microsoft.com/office/drawing/2014/main" id="{6A0A294C-7313-D045-A601-B213968A68E3}"/>
                </a:ext>
              </a:extLst>
            </p:cNvPr>
            <p:cNvGrpSpPr/>
            <p:nvPr userDrawn="1"/>
          </p:nvGrpSpPr>
          <p:grpSpPr>
            <a:xfrm>
              <a:off x="12757283" y="2126361"/>
              <a:ext cx="294789" cy="318834"/>
              <a:chOff x="14466489" y="1001522"/>
              <a:chExt cx="290627" cy="314333"/>
            </a:xfrm>
          </p:grpSpPr>
          <p:sp>
            <p:nvSpPr>
              <p:cNvPr id="190" name="Rechthoek 187">
                <a:extLst>
                  <a:ext uri="{FF2B5EF4-FFF2-40B4-BE49-F238E27FC236}">
                    <a16:creationId xmlns:a16="http://schemas.microsoft.com/office/drawing/2014/main" id="{16EAC87F-CE58-2643-A31C-23B5679C762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1" name="Ovaal 188">
                <a:extLst>
                  <a:ext uri="{FF2B5EF4-FFF2-40B4-BE49-F238E27FC236}">
                    <a16:creationId xmlns:a16="http://schemas.microsoft.com/office/drawing/2014/main" id="{D25F7FE5-0F4E-234A-9D43-EE00719C523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2" name="Vrije vorm: vorm 189">
                <a:extLst>
                  <a:ext uri="{FF2B5EF4-FFF2-40B4-BE49-F238E27FC236}">
                    <a16:creationId xmlns:a16="http://schemas.microsoft.com/office/drawing/2014/main" id="{77D8CB23-1904-0A40-B71A-4F05B2098B7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3" name="Rechthoek: afgeronde hoeken 190">
                <a:extLst>
                  <a:ext uri="{FF2B5EF4-FFF2-40B4-BE49-F238E27FC236}">
                    <a16:creationId xmlns:a16="http://schemas.microsoft.com/office/drawing/2014/main" id="{9749BD5F-BBD1-5C49-AF49-292FA133D86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4" name="Rechte verbindingslijn 191">
                <a:extLst>
                  <a:ext uri="{FF2B5EF4-FFF2-40B4-BE49-F238E27FC236}">
                    <a16:creationId xmlns:a16="http://schemas.microsoft.com/office/drawing/2014/main" id="{26D61675-292C-064B-AB8D-DEE6FC35FEC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5" name="Rechte verbindingslijn 192">
                <a:extLst>
                  <a:ext uri="{FF2B5EF4-FFF2-40B4-BE49-F238E27FC236}">
                    <a16:creationId xmlns:a16="http://schemas.microsoft.com/office/drawing/2014/main" id="{F8F1392A-5869-4F42-9CFF-5918ADD0F024}"/>
                  </a:ext>
                </a:extLst>
              </p:cNvPr>
              <p:cNvCxnSpPr>
                <a:cxnSpLocks/>
                <a:stCxn id="19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3" name="Groep 152">
              <a:extLst>
                <a:ext uri="{FF2B5EF4-FFF2-40B4-BE49-F238E27FC236}">
                  <a16:creationId xmlns:a16="http://schemas.microsoft.com/office/drawing/2014/main" id="{FA8E9738-0DAA-0844-BAD8-1E15D2790DD3}"/>
                </a:ext>
              </a:extLst>
            </p:cNvPr>
            <p:cNvGrpSpPr/>
            <p:nvPr userDrawn="1"/>
          </p:nvGrpSpPr>
          <p:grpSpPr>
            <a:xfrm>
              <a:off x="12757283" y="4084851"/>
              <a:ext cx="1499406" cy="678267"/>
              <a:chOff x="12757283" y="3120781"/>
              <a:chExt cx="1499406" cy="678267"/>
            </a:xfrm>
          </p:grpSpPr>
          <p:sp>
            <p:nvSpPr>
              <p:cNvPr id="176" name="Rechthoek 199">
                <a:extLst>
                  <a:ext uri="{FF2B5EF4-FFF2-40B4-BE49-F238E27FC236}">
                    <a16:creationId xmlns:a16="http://schemas.microsoft.com/office/drawing/2014/main" id="{EAF5A5B5-F33D-7943-9371-3D2634939B78}"/>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7" name="Rechthoek 200">
                <a:extLst>
                  <a:ext uri="{FF2B5EF4-FFF2-40B4-BE49-F238E27FC236}">
                    <a16:creationId xmlns:a16="http://schemas.microsoft.com/office/drawing/2014/main" id="{5035A43F-962B-BE42-87E4-2B0B3EB4EE4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8" name="Tekstvak 201">
                <a:extLst>
                  <a:ext uri="{FF2B5EF4-FFF2-40B4-BE49-F238E27FC236}">
                    <a16:creationId xmlns:a16="http://schemas.microsoft.com/office/drawing/2014/main" id="{C7ADB4D4-345C-B045-8D76-7FB985A96693}"/>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79" name="Tekstvak 202">
                <a:extLst>
                  <a:ext uri="{FF2B5EF4-FFF2-40B4-BE49-F238E27FC236}">
                    <a16:creationId xmlns:a16="http://schemas.microsoft.com/office/drawing/2014/main" id="{7E564C21-6BF8-EB4D-8104-326C5A3A45B2}"/>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0" name="Picture 3">
                <a:extLst>
                  <a:ext uri="{FF2B5EF4-FFF2-40B4-BE49-F238E27FC236}">
                    <a16:creationId xmlns:a16="http://schemas.microsoft.com/office/drawing/2014/main" id="{92084DC8-F278-E143-B2CB-14273FCC66E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Gelijkbenige driehoek 204">
                <a:extLst>
                  <a:ext uri="{FF2B5EF4-FFF2-40B4-BE49-F238E27FC236}">
                    <a16:creationId xmlns:a16="http://schemas.microsoft.com/office/drawing/2014/main" id="{492FC109-4802-0641-828F-A4C0052AB2F5}"/>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2" name="Groep 205">
                <a:extLst>
                  <a:ext uri="{FF2B5EF4-FFF2-40B4-BE49-F238E27FC236}">
                    <a16:creationId xmlns:a16="http://schemas.microsoft.com/office/drawing/2014/main" id="{0B7E9EA2-C710-7040-B086-BCBDE4D917C3}"/>
                  </a:ext>
                </a:extLst>
              </p:cNvPr>
              <p:cNvGrpSpPr/>
              <p:nvPr userDrawn="1"/>
            </p:nvGrpSpPr>
            <p:grpSpPr>
              <a:xfrm>
                <a:off x="12822311" y="3178534"/>
                <a:ext cx="182309" cy="163794"/>
                <a:chOff x="12832541" y="3162395"/>
                <a:chExt cx="219532" cy="197236"/>
              </a:xfrm>
            </p:grpSpPr>
            <p:sp>
              <p:nvSpPr>
                <p:cNvPr id="187" name="Rechthoek 210">
                  <a:extLst>
                    <a:ext uri="{FF2B5EF4-FFF2-40B4-BE49-F238E27FC236}">
                      <a16:creationId xmlns:a16="http://schemas.microsoft.com/office/drawing/2014/main" id="{D23C2689-D2CA-644B-B4B5-0CE9CF26A2AD}"/>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8" name="Rechthoek 211">
                  <a:extLst>
                    <a:ext uri="{FF2B5EF4-FFF2-40B4-BE49-F238E27FC236}">
                      <a16:creationId xmlns:a16="http://schemas.microsoft.com/office/drawing/2014/main" id="{BF1F7F44-E9D4-7A4D-98A0-CA355881EF41}"/>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9" name="Rechthoek 212">
                  <a:extLst>
                    <a:ext uri="{FF2B5EF4-FFF2-40B4-BE49-F238E27FC236}">
                      <a16:creationId xmlns:a16="http://schemas.microsoft.com/office/drawing/2014/main" id="{3A869337-299B-2C4A-A92E-E77744EE333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3" name="Groep 206">
                <a:extLst>
                  <a:ext uri="{FF2B5EF4-FFF2-40B4-BE49-F238E27FC236}">
                    <a16:creationId xmlns:a16="http://schemas.microsoft.com/office/drawing/2014/main" id="{239060DD-784F-CA4D-9328-8D691E26335C}"/>
                  </a:ext>
                </a:extLst>
              </p:cNvPr>
              <p:cNvGrpSpPr/>
              <p:nvPr userDrawn="1"/>
            </p:nvGrpSpPr>
            <p:grpSpPr>
              <a:xfrm>
                <a:off x="12822311" y="3480352"/>
                <a:ext cx="182309" cy="163794"/>
                <a:chOff x="12832541" y="3162395"/>
                <a:chExt cx="219532" cy="197236"/>
              </a:xfrm>
            </p:grpSpPr>
            <p:sp>
              <p:nvSpPr>
                <p:cNvPr id="184" name="Rechthoek 207">
                  <a:extLst>
                    <a:ext uri="{FF2B5EF4-FFF2-40B4-BE49-F238E27FC236}">
                      <a16:creationId xmlns:a16="http://schemas.microsoft.com/office/drawing/2014/main" id="{0BD99202-47D8-6340-BE6C-9FAE18927A44}"/>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5" name="Rechthoek 208">
                  <a:extLst>
                    <a:ext uri="{FF2B5EF4-FFF2-40B4-BE49-F238E27FC236}">
                      <a16:creationId xmlns:a16="http://schemas.microsoft.com/office/drawing/2014/main" id="{43EAFCF8-B108-B14B-BCCC-A32584748FB0}"/>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6" name="Rechthoek 209">
                  <a:extLst>
                    <a:ext uri="{FF2B5EF4-FFF2-40B4-BE49-F238E27FC236}">
                      <a16:creationId xmlns:a16="http://schemas.microsoft.com/office/drawing/2014/main" id="{358E6D86-1F68-C94C-93A1-0D519A698229}"/>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4" name="Ovaal 164">
              <a:extLst>
                <a:ext uri="{FF2B5EF4-FFF2-40B4-BE49-F238E27FC236}">
                  <a16:creationId xmlns:a16="http://schemas.microsoft.com/office/drawing/2014/main" id="{3D2275EA-5827-764C-95CB-69CDD99B2AEF}"/>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5" name="Rechthoek 165">
              <a:extLst>
                <a:ext uri="{FF2B5EF4-FFF2-40B4-BE49-F238E27FC236}">
                  <a16:creationId xmlns:a16="http://schemas.microsoft.com/office/drawing/2014/main" id="{4A581F67-F593-3C4F-9E25-BEEFEF0B9502}"/>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6" name="Rechte verbindingslijn 166">
              <a:extLst>
                <a:ext uri="{FF2B5EF4-FFF2-40B4-BE49-F238E27FC236}">
                  <a16:creationId xmlns:a16="http://schemas.microsoft.com/office/drawing/2014/main" id="{BA0A831E-F6D3-4D46-B0D3-B1F781300BA6}"/>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7" name="Ovaal 168">
              <a:extLst>
                <a:ext uri="{FF2B5EF4-FFF2-40B4-BE49-F238E27FC236}">
                  <a16:creationId xmlns:a16="http://schemas.microsoft.com/office/drawing/2014/main" id="{28A8B7C3-3749-C247-B7ED-47CE691A53D3}"/>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8" name="Rechthoek 169">
              <a:extLst>
                <a:ext uri="{FF2B5EF4-FFF2-40B4-BE49-F238E27FC236}">
                  <a16:creationId xmlns:a16="http://schemas.microsoft.com/office/drawing/2014/main" id="{45769791-DA5A-2847-9AFB-2AB21A6B2743}"/>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9" name="Groep 170">
              <a:extLst>
                <a:ext uri="{FF2B5EF4-FFF2-40B4-BE49-F238E27FC236}">
                  <a16:creationId xmlns:a16="http://schemas.microsoft.com/office/drawing/2014/main" id="{D1D1864A-B657-A24A-9906-F2AEDB56CEFF}"/>
                </a:ext>
              </a:extLst>
            </p:cNvPr>
            <p:cNvGrpSpPr/>
            <p:nvPr userDrawn="1"/>
          </p:nvGrpSpPr>
          <p:grpSpPr>
            <a:xfrm>
              <a:off x="12700791" y="6095601"/>
              <a:ext cx="514284" cy="612918"/>
              <a:chOff x="12682980" y="3403241"/>
              <a:chExt cx="622284" cy="741632"/>
            </a:xfrm>
          </p:grpSpPr>
          <p:grpSp>
            <p:nvGrpSpPr>
              <p:cNvPr id="160" name="Groep 171">
                <a:extLst>
                  <a:ext uri="{FF2B5EF4-FFF2-40B4-BE49-F238E27FC236}">
                    <a16:creationId xmlns:a16="http://schemas.microsoft.com/office/drawing/2014/main" id="{48B18509-0E5D-A842-9E84-F039F2BE965E}"/>
                  </a:ext>
                </a:extLst>
              </p:cNvPr>
              <p:cNvGrpSpPr/>
              <p:nvPr userDrawn="1"/>
            </p:nvGrpSpPr>
            <p:grpSpPr>
              <a:xfrm>
                <a:off x="12771568" y="3403241"/>
                <a:ext cx="467138" cy="448489"/>
                <a:chOff x="12782195" y="3403241"/>
                <a:chExt cx="467138" cy="448489"/>
              </a:xfrm>
            </p:grpSpPr>
            <p:grpSp>
              <p:nvGrpSpPr>
                <p:cNvPr id="163" name="Groep 174">
                  <a:extLst>
                    <a:ext uri="{FF2B5EF4-FFF2-40B4-BE49-F238E27FC236}">
                      <a16:creationId xmlns:a16="http://schemas.microsoft.com/office/drawing/2014/main" id="{DC0C25DF-566B-514E-9059-5479B881A750}"/>
                    </a:ext>
                  </a:extLst>
                </p:cNvPr>
                <p:cNvGrpSpPr/>
                <p:nvPr userDrawn="1"/>
              </p:nvGrpSpPr>
              <p:grpSpPr>
                <a:xfrm>
                  <a:off x="12782195" y="3403241"/>
                  <a:ext cx="412967" cy="393907"/>
                  <a:chOff x="13554906" y="3320109"/>
                  <a:chExt cx="443906" cy="423419"/>
                </a:xfrm>
              </p:grpSpPr>
              <p:grpSp>
                <p:nvGrpSpPr>
                  <p:cNvPr id="170" name="Groep 181">
                    <a:extLst>
                      <a:ext uri="{FF2B5EF4-FFF2-40B4-BE49-F238E27FC236}">
                        <a16:creationId xmlns:a16="http://schemas.microsoft.com/office/drawing/2014/main" id="{0F32CD39-E584-984F-BA0C-E108357B6971}"/>
                      </a:ext>
                    </a:extLst>
                  </p:cNvPr>
                  <p:cNvGrpSpPr/>
                  <p:nvPr userDrawn="1"/>
                </p:nvGrpSpPr>
                <p:grpSpPr>
                  <a:xfrm>
                    <a:off x="13554906" y="3320109"/>
                    <a:ext cx="443906" cy="423419"/>
                    <a:chOff x="12909684" y="1276143"/>
                    <a:chExt cx="443906" cy="423419"/>
                  </a:xfrm>
                </p:grpSpPr>
                <p:sp>
                  <p:nvSpPr>
                    <p:cNvPr id="173" name="Rechthoek 184">
                      <a:extLst>
                        <a:ext uri="{FF2B5EF4-FFF2-40B4-BE49-F238E27FC236}">
                          <a16:creationId xmlns:a16="http://schemas.microsoft.com/office/drawing/2014/main" id="{850BB83F-E478-1548-9012-B08F8E39BEF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4" name="Rechthoek 185">
                      <a:extLst>
                        <a:ext uri="{FF2B5EF4-FFF2-40B4-BE49-F238E27FC236}">
                          <a16:creationId xmlns:a16="http://schemas.microsoft.com/office/drawing/2014/main" id="{4D487BFF-4602-2843-9BF1-2C115E2BFD3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5" name="Ovaal 186">
                      <a:extLst>
                        <a:ext uri="{FF2B5EF4-FFF2-40B4-BE49-F238E27FC236}">
                          <a16:creationId xmlns:a16="http://schemas.microsoft.com/office/drawing/2014/main" id="{F0E21AA8-4428-1147-95A5-4989F098251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1" name="Afbeelding 182">
                    <a:extLst>
                      <a:ext uri="{FF2B5EF4-FFF2-40B4-BE49-F238E27FC236}">
                        <a16:creationId xmlns:a16="http://schemas.microsoft.com/office/drawing/2014/main" id="{EAD15CE8-8BD1-2F4A-B805-B6E43DD63C18}"/>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2" name="Afbeelding 183">
                    <a:extLst>
                      <a:ext uri="{FF2B5EF4-FFF2-40B4-BE49-F238E27FC236}">
                        <a16:creationId xmlns:a16="http://schemas.microsoft.com/office/drawing/2014/main" id="{A77F9F5D-0FDB-A74E-9025-DAB4A08F64BA}"/>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64" name="Groep 175">
                  <a:extLst>
                    <a:ext uri="{FF2B5EF4-FFF2-40B4-BE49-F238E27FC236}">
                      <a16:creationId xmlns:a16="http://schemas.microsoft.com/office/drawing/2014/main" id="{F6439F89-7834-DD45-8D22-98DF9C3B9CAB}"/>
                    </a:ext>
                  </a:extLst>
                </p:cNvPr>
                <p:cNvGrpSpPr/>
                <p:nvPr userDrawn="1"/>
              </p:nvGrpSpPr>
              <p:grpSpPr>
                <a:xfrm>
                  <a:off x="13103513" y="3705268"/>
                  <a:ext cx="145820" cy="146462"/>
                  <a:chOff x="13096169" y="3602278"/>
                  <a:chExt cx="145820" cy="146462"/>
                </a:xfrm>
              </p:grpSpPr>
              <p:sp>
                <p:nvSpPr>
                  <p:cNvPr id="168" name="Rechthoek 179">
                    <a:extLst>
                      <a:ext uri="{FF2B5EF4-FFF2-40B4-BE49-F238E27FC236}">
                        <a16:creationId xmlns:a16="http://schemas.microsoft.com/office/drawing/2014/main" id="{9CC73D79-FA6B-194B-B907-41B2CEE4EFD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9" name="Rechthoek 180">
                    <a:extLst>
                      <a:ext uri="{FF2B5EF4-FFF2-40B4-BE49-F238E27FC236}">
                        <a16:creationId xmlns:a16="http://schemas.microsoft.com/office/drawing/2014/main" id="{2465883A-F991-B846-8142-08B593472A8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5" name="Groep 176">
                  <a:extLst>
                    <a:ext uri="{FF2B5EF4-FFF2-40B4-BE49-F238E27FC236}">
                      <a16:creationId xmlns:a16="http://schemas.microsoft.com/office/drawing/2014/main" id="{2776C3DB-8A23-524F-A9BD-269B2A59CBA3}"/>
                    </a:ext>
                  </a:extLst>
                </p:cNvPr>
                <p:cNvGrpSpPr/>
                <p:nvPr userDrawn="1"/>
              </p:nvGrpSpPr>
              <p:grpSpPr>
                <a:xfrm rot="10800000">
                  <a:off x="13061402" y="3665637"/>
                  <a:ext cx="145820" cy="146462"/>
                  <a:chOff x="13096169" y="3602278"/>
                  <a:chExt cx="145820" cy="146462"/>
                </a:xfrm>
              </p:grpSpPr>
              <p:sp>
                <p:nvSpPr>
                  <p:cNvPr id="166" name="Rechthoek 177">
                    <a:extLst>
                      <a:ext uri="{FF2B5EF4-FFF2-40B4-BE49-F238E27FC236}">
                        <a16:creationId xmlns:a16="http://schemas.microsoft.com/office/drawing/2014/main" id="{33BBC273-8F1F-0046-BB64-AC6C589AF35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7" name="Rechthoek 178">
                    <a:extLst>
                      <a:ext uri="{FF2B5EF4-FFF2-40B4-BE49-F238E27FC236}">
                        <a16:creationId xmlns:a16="http://schemas.microsoft.com/office/drawing/2014/main" id="{B347F616-3B99-084C-BB15-024E430B950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1" name="Rechthoek 172">
                <a:extLst>
                  <a:ext uri="{FF2B5EF4-FFF2-40B4-BE49-F238E27FC236}">
                    <a16:creationId xmlns:a16="http://schemas.microsoft.com/office/drawing/2014/main" id="{D61C2876-8E95-4F42-BDB2-79C21CA1B785}"/>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2" name="Gelijkbenige driehoek 173">
                <a:extLst>
                  <a:ext uri="{FF2B5EF4-FFF2-40B4-BE49-F238E27FC236}">
                    <a16:creationId xmlns:a16="http://schemas.microsoft.com/office/drawing/2014/main" id="{2769785E-0A58-A94C-9058-4740667851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Tree>
    <p:extLst>
      <p:ext uri="{BB962C8B-B14F-4D97-AF65-F5344CB8AC3E}">
        <p14:creationId xmlns:p14="http://schemas.microsoft.com/office/powerpoint/2010/main" val="73192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5" name="Textplatzhalter 4"/>
          <p:cNvSpPr>
            <a:spLocks noGrp="1"/>
          </p:cNvSpPr>
          <p:nvPr>
            <p:ph type="body" sz="quarter" idx="14"/>
          </p:nvPr>
        </p:nvSpPr>
        <p:spPr>
          <a:xfrm>
            <a:off x="436563" y="1374775"/>
            <a:ext cx="8166100" cy="4852988"/>
          </a:xfrm>
          <a:prstGeom prst="rect">
            <a:avLst/>
          </a:prstGeom>
        </p:spPr>
        <p:txBody>
          <a:bodyPr lIns="0" tIns="0" rIns="0" bIns="0"/>
          <a:lstStyle>
            <a:lvl1pPr marL="342891" indent="-342891">
              <a:spcBef>
                <a:spcPts val="1200"/>
              </a:spcBef>
              <a:buClr>
                <a:schemeClr val="accent1"/>
              </a:buClr>
              <a:buFont typeface="Wingdings" pitchFamily="2" charset="2"/>
              <a:buChar char="§"/>
              <a:defRPr sz="2200"/>
            </a:lvl1pPr>
            <a:lvl2pPr marL="742932" indent="-285744">
              <a:spcBef>
                <a:spcPts val="1200"/>
              </a:spcBef>
              <a:buClr>
                <a:schemeClr val="accent1"/>
              </a:buClr>
              <a:buFont typeface="Arial" pitchFamily="34" charset="0"/>
              <a:buChar char="̶"/>
              <a:defRPr sz="2200"/>
            </a:lvl2pPr>
            <a:lvl3pPr marL="1142971" indent="-228594">
              <a:spcBef>
                <a:spcPts val="1200"/>
              </a:spcBef>
              <a:buClr>
                <a:schemeClr val="accent1"/>
              </a:buClr>
              <a:buFont typeface="Arial" pitchFamily="34" charset="0"/>
              <a:buChar char="•"/>
              <a:defRPr sz="2200"/>
            </a:lvl3pPr>
            <a:lvl4pPr marL="1600160" indent="-228594">
              <a:spcBef>
                <a:spcPts val="1200"/>
              </a:spcBef>
              <a:buClr>
                <a:schemeClr val="accent1"/>
              </a:buClr>
              <a:buFont typeface="Arial" pitchFamily="34" charset="0"/>
              <a:buChar char="»"/>
              <a:defRPr sz="2200"/>
            </a:lvl4pPr>
            <a:lvl5pPr marL="1828754" indent="0">
              <a:buNone/>
              <a:defRPr sz="17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4" name="Rectangle 41"/>
          <p:cNvSpPr>
            <a:spLocks noGrp="1" noChangeArrowheads="1"/>
          </p:cNvSpPr>
          <p:nvPr>
            <p:ph type="ftr" sz="quarter" idx="15"/>
          </p:nvPr>
        </p:nvSpPr>
        <p:spPr>
          <a:ln/>
        </p:spPr>
        <p:txBody>
          <a:bodyPr/>
          <a:lstStyle>
            <a:lvl1pPr>
              <a:defRPr/>
            </a:lvl1pPr>
          </a:lstStyle>
          <a:p>
            <a:pPr>
              <a:defRPr/>
            </a:pPr>
            <a:fld id="{E46B21BD-0E13-40F9-8B52-C24206CA6126}" type="slidenum">
              <a:rPr lang="de-DE"/>
              <a:pPr>
                <a:defRPr/>
              </a:pPr>
              <a:t>‹Nr.›</a:t>
            </a:fld>
            <a:endParaRPr lang="de-DE" dirty="0"/>
          </a:p>
        </p:txBody>
      </p:sp>
    </p:spTree>
    <p:extLst>
      <p:ext uri="{BB962C8B-B14F-4D97-AF65-F5344CB8AC3E}">
        <p14:creationId xmlns:p14="http://schemas.microsoft.com/office/powerpoint/2010/main" val="86534441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46" name="Tijdelijke aanduiding voor verticale tekst 2">
            <a:extLst>
              <a:ext uri="{FF2B5EF4-FFF2-40B4-BE49-F238E27FC236}">
                <a16:creationId xmlns:a16="http://schemas.microsoft.com/office/drawing/2014/main" id="{3E582727-DD7F-46B0-9F69-FF631C6E4A9E}"/>
              </a:ext>
            </a:extLst>
          </p:cNvPr>
          <p:cNvSpPr>
            <a:spLocks noGrp="1"/>
          </p:cNvSpPr>
          <p:nvPr>
            <p:ph type="body" orient="vert" idx="21" hasCustomPrompt="1"/>
          </p:nvPr>
        </p:nvSpPr>
        <p:spPr>
          <a:xfrm>
            <a:off x="1495425" y="1935807"/>
            <a:ext cx="6791327" cy="4122095"/>
          </a:xfrm>
        </p:spPr>
        <p:txBody>
          <a:bodyPr vert="horz" lIns="0" tIns="0" rIns="0" bIns="0" numCol="2" spcCol="540000"/>
          <a:lstStyle>
            <a:lvl1pPr>
              <a:lnSpc>
                <a:spcPts val="1575"/>
              </a:lnSpc>
              <a:spcAft>
                <a:spcPts val="0"/>
              </a:spcAft>
              <a:defRPr>
                <a:solidFill>
                  <a:schemeClr val="tx1"/>
                </a:solidFill>
              </a:defRPr>
            </a:lvl1pPr>
            <a:lvl2pPr>
              <a:defRPr/>
            </a:lvl2pPr>
            <a:lvl3pPr>
              <a:lnSpc>
                <a:spcPts val="1575"/>
              </a:lnSpc>
              <a:defRPr>
                <a:solidFill>
                  <a:schemeClr val="tx1"/>
                </a:solidFill>
              </a:defRPr>
            </a:lvl3pPr>
            <a:lvl4pPr>
              <a:defRPr/>
            </a:lvl4pPr>
            <a:lvl5pPr marL="0" indent="0">
              <a:buNone/>
              <a:defRPr/>
            </a:lvl5pPr>
            <a:lvl6pPr>
              <a:defRPr/>
            </a:lvl6pPr>
            <a:lvl7pPr>
              <a:defRPr/>
            </a:lvl7pPr>
            <a:lvl8pPr>
              <a:defRPr/>
            </a:lvl8pPr>
            <a:lvl9pPr>
              <a:defRPr/>
            </a:lvl9pPr>
          </a:lstStyle>
          <a:p>
            <a:pPr lvl="0"/>
            <a:r>
              <a:rPr lang="en-GB" noProof="0"/>
              <a:t>Bullet</a:t>
            </a:r>
          </a:p>
          <a:p>
            <a:pPr lvl="0"/>
            <a:r>
              <a:rPr lang="en-GB" noProof="0"/>
              <a:t>Bullet</a:t>
            </a:r>
          </a:p>
          <a:p>
            <a:pPr lvl="0"/>
            <a:r>
              <a:rPr lang="en-GB" noProof="0"/>
              <a:t>etc.</a:t>
            </a:r>
          </a:p>
          <a:p>
            <a:pPr lvl="0"/>
            <a:endParaRPr lang="en-GB" noProof="0"/>
          </a:p>
          <a:p>
            <a:pPr lvl="2"/>
            <a:r>
              <a:rPr lang="en-GB" noProof="0"/>
              <a:t>Plain text</a:t>
            </a:r>
          </a:p>
        </p:txBody>
      </p:sp>
      <p:sp>
        <p:nvSpPr>
          <p:cNvPr id="68" name="Rechthoek 23">
            <a:extLst>
              <a:ext uri="{FF2B5EF4-FFF2-40B4-BE49-F238E27FC236}">
                <a16:creationId xmlns:a16="http://schemas.microsoft.com/office/drawing/2014/main" id="{F3B11F12-1F97-1040-A8D7-2A3F94BF3A43}"/>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34" name="Group 133">
            <a:extLst>
              <a:ext uri="{FF2B5EF4-FFF2-40B4-BE49-F238E27FC236}">
                <a16:creationId xmlns:a16="http://schemas.microsoft.com/office/drawing/2014/main" id="{EF10D7F4-C765-FB46-812D-FDD19C1ED807}"/>
              </a:ext>
            </a:extLst>
          </p:cNvPr>
          <p:cNvGrpSpPr/>
          <p:nvPr userDrawn="1"/>
        </p:nvGrpSpPr>
        <p:grpSpPr>
          <a:xfrm>
            <a:off x="9291401" y="2"/>
            <a:ext cx="2393267" cy="6708519"/>
            <a:chOff x="12388535" y="0"/>
            <a:chExt cx="3191021" cy="6708519"/>
          </a:xfrm>
        </p:grpSpPr>
        <p:sp>
          <p:nvSpPr>
            <p:cNvPr id="135" name="Freeform 101">
              <a:extLst>
                <a:ext uri="{FF2B5EF4-FFF2-40B4-BE49-F238E27FC236}">
                  <a16:creationId xmlns:a16="http://schemas.microsoft.com/office/drawing/2014/main" id="{A1842379-FBE1-614E-9964-1263AE56F56B}"/>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36" name="Rechthoek 197">
              <a:extLst>
                <a:ext uri="{FF2B5EF4-FFF2-40B4-BE49-F238E27FC236}">
                  <a16:creationId xmlns:a16="http://schemas.microsoft.com/office/drawing/2014/main" id="{76FF8063-A60B-0F4E-8393-F1A89D6A9E7C}"/>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37" name="Rechte verbindingslijn 198">
              <a:extLst>
                <a:ext uri="{FF2B5EF4-FFF2-40B4-BE49-F238E27FC236}">
                  <a16:creationId xmlns:a16="http://schemas.microsoft.com/office/drawing/2014/main" id="{7AC2A5E4-5F60-D940-B4E8-BD92FCF76563}"/>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38" name="Rechthoek 154">
              <a:extLst>
                <a:ext uri="{FF2B5EF4-FFF2-40B4-BE49-F238E27FC236}">
                  <a16:creationId xmlns:a16="http://schemas.microsoft.com/office/drawing/2014/main" id="{2884FDC9-9CB8-1740-98D1-1567DB5691D9}"/>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39" name="Rechte verbindingslijn 156">
              <a:extLst>
                <a:ext uri="{FF2B5EF4-FFF2-40B4-BE49-F238E27FC236}">
                  <a16:creationId xmlns:a16="http://schemas.microsoft.com/office/drawing/2014/main" id="{5AA11C36-9C18-0448-A9ED-46BC7600C9ED}"/>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0" name="Rechte verbindingslijn 157">
              <a:extLst>
                <a:ext uri="{FF2B5EF4-FFF2-40B4-BE49-F238E27FC236}">
                  <a16:creationId xmlns:a16="http://schemas.microsoft.com/office/drawing/2014/main" id="{A8C01A59-7D3F-0641-99E3-21B6E7905857}"/>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1" name="Rechte verbindingslijn 159">
              <a:extLst>
                <a:ext uri="{FF2B5EF4-FFF2-40B4-BE49-F238E27FC236}">
                  <a16:creationId xmlns:a16="http://schemas.microsoft.com/office/drawing/2014/main" id="{C54F7AF7-F409-2140-BBDC-3CA0561BF831}"/>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2" name="Ovaal 160">
              <a:extLst>
                <a:ext uri="{FF2B5EF4-FFF2-40B4-BE49-F238E27FC236}">
                  <a16:creationId xmlns:a16="http://schemas.microsoft.com/office/drawing/2014/main" id="{DEA67FD5-8B31-8B49-AC5B-405FB8FFE2A4}"/>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3" name="Rechthoek 161">
              <a:extLst>
                <a:ext uri="{FF2B5EF4-FFF2-40B4-BE49-F238E27FC236}">
                  <a16:creationId xmlns:a16="http://schemas.microsoft.com/office/drawing/2014/main" id="{D94F2FEF-8925-CB43-8BB7-B35C7FDFB3C3}"/>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4" name="Groep 162">
              <a:extLst>
                <a:ext uri="{FF2B5EF4-FFF2-40B4-BE49-F238E27FC236}">
                  <a16:creationId xmlns:a16="http://schemas.microsoft.com/office/drawing/2014/main" id="{14E251D8-2EB4-DD43-ABC2-0A1B71E91B7E}"/>
                </a:ext>
              </a:extLst>
            </p:cNvPr>
            <p:cNvGrpSpPr/>
            <p:nvPr userDrawn="1"/>
          </p:nvGrpSpPr>
          <p:grpSpPr>
            <a:xfrm>
              <a:off x="12757283" y="3162561"/>
              <a:ext cx="825500" cy="209550"/>
              <a:chOff x="13504624" y="2482850"/>
              <a:chExt cx="825500" cy="209550"/>
            </a:xfrm>
          </p:grpSpPr>
          <p:sp>
            <p:nvSpPr>
              <p:cNvPr id="191" name="Rechthoek 193">
                <a:extLst>
                  <a:ext uri="{FF2B5EF4-FFF2-40B4-BE49-F238E27FC236}">
                    <a16:creationId xmlns:a16="http://schemas.microsoft.com/office/drawing/2014/main" id="{1DEA7B74-D129-0F43-A395-E8E85E62035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2" name="Rechte verbindingslijn 194">
                <a:extLst>
                  <a:ext uri="{FF2B5EF4-FFF2-40B4-BE49-F238E27FC236}">
                    <a16:creationId xmlns:a16="http://schemas.microsoft.com/office/drawing/2014/main" id="{7E7CDB5E-3545-4246-B876-8DE507F2108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3" name="Gelijkbenige driehoek 195">
                <a:extLst>
                  <a:ext uri="{FF2B5EF4-FFF2-40B4-BE49-F238E27FC236}">
                    <a16:creationId xmlns:a16="http://schemas.microsoft.com/office/drawing/2014/main" id="{5A037090-AFC4-1247-A456-34F6AA1F5E7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45" name="Ovaal 155">
              <a:extLst>
                <a:ext uri="{FF2B5EF4-FFF2-40B4-BE49-F238E27FC236}">
                  <a16:creationId xmlns:a16="http://schemas.microsoft.com/office/drawing/2014/main" id="{C985E0E8-A65D-B54F-835B-97ECC3078E62}"/>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46" name="Rechthoek 158">
              <a:extLst>
                <a:ext uri="{FF2B5EF4-FFF2-40B4-BE49-F238E27FC236}">
                  <a16:creationId xmlns:a16="http://schemas.microsoft.com/office/drawing/2014/main" id="{A79D4C38-E837-2042-984D-AE0BFA4C2484}"/>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7" name="Groep 163">
              <a:extLst>
                <a:ext uri="{FF2B5EF4-FFF2-40B4-BE49-F238E27FC236}">
                  <a16:creationId xmlns:a16="http://schemas.microsoft.com/office/drawing/2014/main" id="{7F228BF7-8B04-AE48-A958-AFBD0BBAECE3}"/>
                </a:ext>
              </a:extLst>
            </p:cNvPr>
            <p:cNvGrpSpPr/>
            <p:nvPr userDrawn="1"/>
          </p:nvGrpSpPr>
          <p:grpSpPr>
            <a:xfrm>
              <a:off x="12757283" y="2126361"/>
              <a:ext cx="294789" cy="318834"/>
              <a:chOff x="14466489" y="1001522"/>
              <a:chExt cx="290627" cy="314333"/>
            </a:xfrm>
          </p:grpSpPr>
          <p:sp>
            <p:nvSpPr>
              <p:cNvPr id="185" name="Rechthoek 187">
                <a:extLst>
                  <a:ext uri="{FF2B5EF4-FFF2-40B4-BE49-F238E27FC236}">
                    <a16:creationId xmlns:a16="http://schemas.microsoft.com/office/drawing/2014/main" id="{B4AF3BDB-6BE4-E146-BE82-C81155E8B9B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6" name="Ovaal 188">
                <a:extLst>
                  <a:ext uri="{FF2B5EF4-FFF2-40B4-BE49-F238E27FC236}">
                    <a16:creationId xmlns:a16="http://schemas.microsoft.com/office/drawing/2014/main" id="{286D1E50-0460-D845-8AAC-BD41A58572B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7" name="Vrije vorm: vorm 189">
                <a:extLst>
                  <a:ext uri="{FF2B5EF4-FFF2-40B4-BE49-F238E27FC236}">
                    <a16:creationId xmlns:a16="http://schemas.microsoft.com/office/drawing/2014/main" id="{D6269131-4CB5-AB49-9E8E-CE1923A463C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8" name="Rechthoek: afgeronde hoeken 190">
                <a:extLst>
                  <a:ext uri="{FF2B5EF4-FFF2-40B4-BE49-F238E27FC236}">
                    <a16:creationId xmlns:a16="http://schemas.microsoft.com/office/drawing/2014/main" id="{E8DE64E6-7471-814A-85D0-102CE9847DC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89" name="Rechte verbindingslijn 191">
                <a:extLst>
                  <a:ext uri="{FF2B5EF4-FFF2-40B4-BE49-F238E27FC236}">
                    <a16:creationId xmlns:a16="http://schemas.microsoft.com/office/drawing/2014/main" id="{AF7CEB3C-1C6B-AA4B-BC3A-C1DD745FCF6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0" name="Rechte verbindingslijn 192">
                <a:extLst>
                  <a:ext uri="{FF2B5EF4-FFF2-40B4-BE49-F238E27FC236}">
                    <a16:creationId xmlns:a16="http://schemas.microsoft.com/office/drawing/2014/main" id="{6879F45E-51D4-D043-8500-6E76749FBC07}"/>
                  </a:ext>
                </a:extLst>
              </p:cNvPr>
              <p:cNvCxnSpPr>
                <a:cxnSpLocks/>
                <a:stCxn id="18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8" name="Groep 152">
              <a:extLst>
                <a:ext uri="{FF2B5EF4-FFF2-40B4-BE49-F238E27FC236}">
                  <a16:creationId xmlns:a16="http://schemas.microsoft.com/office/drawing/2014/main" id="{BDA773AD-14BE-DC43-A9F8-44E054CC4AB4}"/>
                </a:ext>
              </a:extLst>
            </p:cNvPr>
            <p:cNvGrpSpPr/>
            <p:nvPr userDrawn="1"/>
          </p:nvGrpSpPr>
          <p:grpSpPr>
            <a:xfrm>
              <a:off x="12757283" y="4084851"/>
              <a:ext cx="1499406" cy="678267"/>
              <a:chOff x="12757283" y="3120781"/>
              <a:chExt cx="1499406" cy="678267"/>
            </a:xfrm>
          </p:grpSpPr>
          <p:sp>
            <p:nvSpPr>
              <p:cNvPr id="171" name="Rechthoek 199">
                <a:extLst>
                  <a:ext uri="{FF2B5EF4-FFF2-40B4-BE49-F238E27FC236}">
                    <a16:creationId xmlns:a16="http://schemas.microsoft.com/office/drawing/2014/main" id="{CABAA504-F166-324E-8EDC-D1F35435166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2" name="Rechthoek 200">
                <a:extLst>
                  <a:ext uri="{FF2B5EF4-FFF2-40B4-BE49-F238E27FC236}">
                    <a16:creationId xmlns:a16="http://schemas.microsoft.com/office/drawing/2014/main" id="{BE9E5F78-45B5-FE42-86EB-2B8FDE25A3E7}"/>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3" name="Tekstvak 201">
                <a:extLst>
                  <a:ext uri="{FF2B5EF4-FFF2-40B4-BE49-F238E27FC236}">
                    <a16:creationId xmlns:a16="http://schemas.microsoft.com/office/drawing/2014/main" id="{F96F8298-7AA6-5A42-BFE6-BF4F9C7A05B5}"/>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74" name="Tekstvak 202">
                <a:extLst>
                  <a:ext uri="{FF2B5EF4-FFF2-40B4-BE49-F238E27FC236}">
                    <a16:creationId xmlns:a16="http://schemas.microsoft.com/office/drawing/2014/main" id="{46B090ED-11AC-8541-9EE3-4ACDF68436E1}"/>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75" name="Picture 3">
                <a:extLst>
                  <a:ext uri="{FF2B5EF4-FFF2-40B4-BE49-F238E27FC236}">
                    <a16:creationId xmlns:a16="http://schemas.microsoft.com/office/drawing/2014/main" id="{488E4296-2C02-6946-AA39-F778E841F50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 name="Gelijkbenige driehoek 204">
                <a:extLst>
                  <a:ext uri="{FF2B5EF4-FFF2-40B4-BE49-F238E27FC236}">
                    <a16:creationId xmlns:a16="http://schemas.microsoft.com/office/drawing/2014/main" id="{204DC53F-7400-C944-9FD6-5E72EC86FE46}"/>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77" name="Groep 205">
                <a:extLst>
                  <a:ext uri="{FF2B5EF4-FFF2-40B4-BE49-F238E27FC236}">
                    <a16:creationId xmlns:a16="http://schemas.microsoft.com/office/drawing/2014/main" id="{80265382-20E6-524A-A24F-32578C848995}"/>
                  </a:ext>
                </a:extLst>
              </p:cNvPr>
              <p:cNvGrpSpPr/>
              <p:nvPr userDrawn="1"/>
            </p:nvGrpSpPr>
            <p:grpSpPr>
              <a:xfrm>
                <a:off x="12822311" y="3178534"/>
                <a:ext cx="182309" cy="163794"/>
                <a:chOff x="12832541" y="3162395"/>
                <a:chExt cx="219532" cy="197236"/>
              </a:xfrm>
            </p:grpSpPr>
            <p:sp>
              <p:nvSpPr>
                <p:cNvPr id="182" name="Rechthoek 210">
                  <a:extLst>
                    <a:ext uri="{FF2B5EF4-FFF2-40B4-BE49-F238E27FC236}">
                      <a16:creationId xmlns:a16="http://schemas.microsoft.com/office/drawing/2014/main" id="{A127F13C-4632-0641-A239-8198E0DAB270}"/>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3" name="Rechthoek 211">
                  <a:extLst>
                    <a:ext uri="{FF2B5EF4-FFF2-40B4-BE49-F238E27FC236}">
                      <a16:creationId xmlns:a16="http://schemas.microsoft.com/office/drawing/2014/main" id="{97132A8A-84BE-6845-BB16-AFCA2A065CAE}"/>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4" name="Rechthoek 212">
                  <a:extLst>
                    <a:ext uri="{FF2B5EF4-FFF2-40B4-BE49-F238E27FC236}">
                      <a16:creationId xmlns:a16="http://schemas.microsoft.com/office/drawing/2014/main" id="{167471E6-35EE-BC44-AE1A-F84935E876E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78" name="Groep 206">
                <a:extLst>
                  <a:ext uri="{FF2B5EF4-FFF2-40B4-BE49-F238E27FC236}">
                    <a16:creationId xmlns:a16="http://schemas.microsoft.com/office/drawing/2014/main" id="{FDDD0E81-C751-F240-8865-4B75294DF5F4}"/>
                  </a:ext>
                </a:extLst>
              </p:cNvPr>
              <p:cNvGrpSpPr/>
              <p:nvPr userDrawn="1"/>
            </p:nvGrpSpPr>
            <p:grpSpPr>
              <a:xfrm>
                <a:off x="12822311" y="3480352"/>
                <a:ext cx="182309" cy="163794"/>
                <a:chOff x="12832541" y="3162395"/>
                <a:chExt cx="219532" cy="197236"/>
              </a:xfrm>
            </p:grpSpPr>
            <p:sp>
              <p:nvSpPr>
                <p:cNvPr id="179" name="Rechthoek 207">
                  <a:extLst>
                    <a:ext uri="{FF2B5EF4-FFF2-40B4-BE49-F238E27FC236}">
                      <a16:creationId xmlns:a16="http://schemas.microsoft.com/office/drawing/2014/main" id="{F47F54A3-C38B-9348-8E9C-5AFA9F394FC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0" name="Rechthoek 208">
                  <a:extLst>
                    <a:ext uri="{FF2B5EF4-FFF2-40B4-BE49-F238E27FC236}">
                      <a16:creationId xmlns:a16="http://schemas.microsoft.com/office/drawing/2014/main" id="{D59D5F18-92A7-294B-8A61-D53C2CF42502}"/>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1" name="Rechthoek 209">
                  <a:extLst>
                    <a:ext uri="{FF2B5EF4-FFF2-40B4-BE49-F238E27FC236}">
                      <a16:creationId xmlns:a16="http://schemas.microsoft.com/office/drawing/2014/main" id="{91EDB36B-36F9-544E-9013-E65F13BF0B20}"/>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49" name="Ovaal 164">
              <a:extLst>
                <a:ext uri="{FF2B5EF4-FFF2-40B4-BE49-F238E27FC236}">
                  <a16:creationId xmlns:a16="http://schemas.microsoft.com/office/drawing/2014/main" id="{1B9F46B7-5992-0A4F-A9ED-97BA5D9DA224}"/>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0" name="Rechthoek 165">
              <a:extLst>
                <a:ext uri="{FF2B5EF4-FFF2-40B4-BE49-F238E27FC236}">
                  <a16:creationId xmlns:a16="http://schemas.microsoft.com/office/drawing/2014/main" id="{1230279F-93F8-1F4E-83B7-06209E5CD7D8}"/>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1" name="Rechte verbindingslijn 166">
              <a:extLst>
                <a:ext uri="{FF2B5EF4-FFF2-40B4-BE49-F238E27FC236}">
                  <a16:creationId xmlns:a16="http://schemas.microsoft.com/office/drawing/2014/main" id="{605DD326-8740-E247-964F-B8CA790D78D0}"/>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2" name="Ovaal 168">
              <a:extLst>
                <a:ext uri="{FF2B5EF4-FFF2-40B4-BE49-F238E27FC236}">
                  <a16:creationId xmlns:a16="http://schemas.microsoft.com/office/drawing/2014/main" id="{B7A4E890-9796-4340-8B7B-A82F326286EE}"/>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3" name="Rechthoek 169">
              <a:extLst>
                <a:ext uri="{FF2B5EF4-FFF2-40B4-BE49-F238E27FC236}">
                  <a16:creationId xmlns:a16="http://schemas.microsoft.com/office/drawing/2014/main" id="{07B410D1-BD38-BE44-99B1-8F9BD95AA2DA}"/>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70">
              <a:extLst>
                <a:ext uri="{FF2B5EF4-FFF2-40B4-BE49-F238E27FC236}">
                  <a16:creationId xmlns:a16="http://schemas.microsoft.com/office/drawing/2014/main" id="{3853F9CF-BF13-E04D-ADF0-F1D0C1B22526}"/>
                </a:ext>
              </a:extLst>
            </p:cNvPr>
            <p:cNvGrpSpPr/>
            <p:nvPr userDrawn="1"/>
          </p:nvGrpSpPr>
          <p:grpSpPr>
            <a:xfrm>
              <a:off x="12700791" y="6095601"/>
              <a:ext cx="514284" cy="612918"/>
              <a:chOff x="12682980" y="3403241"/>
              <a:chExt cx="622284" cy="741632"/>
            </a:xfrm>
          </p:grpSpPr>
          <p:grpSp>
            <p:nvGrpSpPr>
              <p:cNvPr id="155" name="Groep 171">
                <a:extLst>
                  <a:ext uri="{FF2B5EF4-FFF2-40B4-BE49-F238E27FC236}">
                    <a16:creationId xmlns:a16="http://schemas.microsoft.com/office/drawing/2014/main" id="{63EE1B37-DA4F-7440-B2E7-81C97DB46709}"/>
                  </a:ext>
                </a:extLst>
              </p:cNvPr>
              <p:cNvGrpSpPr/>
              <p:nvPr userDrawn="1"/>
            </p:nvGrpSpPr>
            <p:grpSpPr>
              <a:xfrm>
                <a:off x="12771568" y="3403241"/>
                <a:ext cx="467138" cy="448489"/>
                <a:chOff x="12782195" y="3403241"/>
                <a:chExt cx="467138" cy="448489"/>
              </a:xfrm>
            </p:grpSpPr>
            <p:grpSp>
              <p:nvGrpSpPr>
                <p:cNvPr id="158" name="Groep 174">
                  <a:extLst>
                    <a:ext uri="{FF2B5EF4-FFF2-40B4-BE49-F238E27FC236}">
                      <a16:creationId xmlns:a16="http://schemas.microsoft.com/office/drawing/2014/main" id="{8DC726F8-9F34-BF4E-BB7D-DB08181F76F3}"/>
                    </a:ext>
                  </a:extLst>
                </p:cNvPr>
                <p:cNvGrpSpPr/>
                <p:nvPr userDrawn="1"/>
              </p:nvGrpSpPr>
              <p:grpSpPr>
                <a:xfrm>
                  <a:off x="12782195" y="3403241"/>
                  <a:ext cx="412967" cy="393907"/>
                  <a:chOff x="13554906" y="3320109"/>
                  <a:chExt cx="443906" cy="423419"/>
                </a:xfrm>
              </p:grpSpPr>
              <p:grpSp>
                <p:nvGrpSpPr>
                  <p:cNvPr id="165" name="Groep 181">
                    <a:extLst>
                      <a:ext uri="{FF2B5EF4-FFF2-40B4-BE49-F238E27FC236}">
                        <a16:creationId xmlns:a16="http://schemas.microsoft.com/office/drawing/2014/main" id="{8D523BBC-BF75-2340-B006-31DD27654BEC}"/>
                      </a:ext>
                    </a:extLst>
                  </p:cNvPr>
                  <p:cNvGrpSpPr/>
                  <p:nvPr userDrawn="1"/>
                </p:nvGrpSpPr>
                <p:grpSpPr>
                  <a:xfrm>
                    <a:off x="13554906" y="3320109"/>
                    <a:ext cx="443906" cy="423419"/>
                    <a:chOff x="12909684" y="1276143"/>
                    <a:chExt cx="443906" cy="423419"/>
                  </a:xfrm>
                </p:grpSpPr>
                <p:sp>
                  <p:nvSpPr>
                    <p:cNvPr id="168" name="Rechthoek 184">
                      <a:extLst>
                        <a:ext uri="{FF2B5EF4-FFF2-40B4-BE49-F238E27FC236}">
                          <a16:creationId xmlns:a16="http://schemas.microsoft.com/office/drawing/2014/main" id="{CB4AE8E0-E8CD-3146-9B76-C4EB4F2E2E00}"/>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69" name="Rechthoek 185">
                      <a:extLst>
                        <a:ext uri="{FF2B5EF4-FFF2-40B4-BE49-F238E27FC236}">
                          <a16:creationId xmlns:a16="http://schemas.microsoft.com/office/drawing/2014/main" id="{2A4052FC-62CE-5A4B-B514-6B28057F29C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0" name="Ovaal 186">
                      <a:extLst>
                        <a:ext uri="{FF2B5EF4-FFF2-40B4-BE49-F238E27FC236}">
                          <a16:creationId xmlns:a16="http://schemas.microsoft.com/office/drawing/2014/main" id="{C531981B-090E-BD49-94F6-170A1719CD3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66" name="Afbeelding 182">
                    <a:extLst>
                      <a:ext uri="{FF2B5EF4-FFF2-40B4-BE49-F238E27FC236}">
                        <a16:creationId xmlns:a16="http://schemas.microsoft.com/office/drawing/2014/main" id="{94E08AA0-B4D5-5542-9D03-C27159AC543E}"/>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67" name="Afbeelding 183">
                    <a:extLst>
                      <a:ext uri="{FF2B5EF4-FFF2-40B4-BE49-F238E27FC236}">
                        <a16:creationId xmlns:a16="http://schemas.microsoft.com/office/drawing/2014/main" id="{9D93FDB0-4EC0-AF47-BB17-8673DE361A0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59" name="Groep 175">
                  <a:extLst>
                    <a:ext uri="{FF2B5EF4-FFF2-40B4-BE49-F238E27FC236}">
                      <a16:creationId xmlns:a16="http://schemas.microsoft.com/office/drawing/2014/main" id="{E26AC331-BE17-BB41-B38C-5CCD5F2E9678}"/>
                    </a:ext>
                  </a:extLst>
                </p:cNvPr>
                <p:cNvGrpSpPr/>
                <p:nvPr userDrawn="1"/>
              </p:nvGrpSpPr>
              <p:grpSpPr>
                <a:xfrm>
                  <a:off x="13103513" y="3705268"/>
                  <a:ext cx="145820" cy="146462"/>
                  <a:chOff x="13096169" y="3602278"/>
                  <a:chExt cx="145820" cy="146462"/>
                </a:xfrm>
              </p:grpSpPr>
              <p:sp>
                <p:nvSpPr>
                  <p:cNvPr id="163" name="Rechthoek 179">
                    <a:extLst>
                      <a:ext uri="{FF2B5EF4-FFF2-40B4-BE49-F238E27FC236}">
                        <a16:creationId xmlns:a16="http://schemas.microsoft.com/office/drawing/2014/main" id="{E206FE0C-5F6B-674C-86A1-D5BCA155EA5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4" name="Rechthoek 180">
                    <a:extLst>
                      <a:ext uri="{FF2B5EF4-FFF2-40B4-BE49-F238E27FC236}">
                        <a16:creationId xmlns:a16="http://schemas.microsoft.com/office/drawing/2014/main" id="{E94E5482-60F0-6E4E-A720-7AAB164833C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0" name="Groep 176">
                  <a:extLst>
                    <a:ext uri="{FF2B5EF4-FFF2-40B4-BE49-F238E27FC236}">
                      <a16:creationId xmlns:a16="http://schemas.microsoft.com/office/drawing/2014/main" id="{A5485B05-219F-7946-896B-7A68A5693B44}"/>
                    </a:ext>
                  </a:extLst>
                </p:cNvPr>
                <p:cNvGrpSpPr/>
                <p:nvPr userDrawn="1"/>
              </p:nvGrpSpPr>
              <p:grpSpPr>
                <a:xfrm rot="10800000">
                  <a:off x="13061402" y="3665637"/>
                  <a:ext cx="145820" cy="146462"/>
                  <a:chOff x="13096169" y="3602278"/>
                  <a:chExt cx="145820" cy="146462"/>
                </a:xfrm>
              </p:grpSpPr>
              <p:sp>
                <p:nvSpPr>
                  <p:cNvPr id="161" name="Rechthoek 177">
                    <a:extLst>
                      <a:ext uri="{FF2B5EF4-FFF2-40B4-BE49-F238E27FC236}">
                        <a16:creationId xmlns:a16="http://schemas.microsoft.com/office/drawing/2014/main" id="{A011DC80-5031-114D-9C94-96C516D0531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2" name="Rechthoek 178">
                    <a:extLst>
                      <a:ext uri="{FF2B5EF4-FFF2-40B4-BE49-F238E27FC236}">
                        <a16:creationId xmlns:a16="http://schemas.microsoft.com/office/drawing/2014/main" id="{63021D9C-8B8D-7645-942C-53A26656DEA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56" name="Rechthoek 172">
                <a:extLst>
                  <a:ext uri="{FF2B5EF4-FFF2-40B4-BE49-F238E27FC236}">
                    <a16:creationId xmlns:a16="http://schemas.microsoft.com/office/drawing/2014/main" id="{3947CBD2-644B-9447-94EF-3126C36FE64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57" name="Gelijkbenige driehoek 173">
                <a:extLst>
                  <a:ext uri="{FF2B5EF4-FFF2-40B4-BE49-F238E27FC236}">
                    <a16:creationId xmlns:a16="http://schemas.microsoft.com/office/drawing/2014/main" id="{4319FD03-62FB-BE40-9C3C-19A32F86BFF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70" name="Tijdelijke aanduiding voor verticale tekst 2">
            <a:extLst>
              <a:ext uri="{FF2B5EF4-FFF2-40B4-BE49-F238E27FC236}">
                <a16:creationId xmlns:a16="http://schemas.microsoft.com/office/drawing/2014/main" id="{36641273-CB21-1148-B48C-46922224A250}"/>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Tree>
    <p:extLst>
      <p:ext uri="{BB962C8B-B14F-4D97-AF65-F5344CB8AC3E}">
        <p14:creationId xmlns:p14="http://schemas.microsoft.com/office/powerpoint/2010/main" val="154076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4" name="Tijdelijke aanduiding voor afbeelding 58">
            <a:extLst>
              <a:ext uri="{FF2B5EF4-FFF2-40B4-BE49-F238E27FC236}">
                <a16:creationId xmlns:a16="http://schemas.microsoft.com/office/drawing/2014/main" id="{48D0A64D-D89A-9C45-9972-F5D1E5EED33F}"/>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3" name="Tijdelijke aanduiding voor verticale tekst 2"/>
          <p:cNvSpPr>
            <a:spLocks noGrp="1"/>
          </p:cNvSpPr>
          <p:nvPr>
            <p:ph type="body" orient="vert" idx="1" hasCustomPrompt="1"/>
          </p:nvPr>
        </p:nvSpPr>
        <p:spPr>
          <a:xfrm>
            <a:off x="1785938" y="1256708"/>
            <a:ext cx="3959063" cy="3579171"/>
          </a:xfrm>
        </p:spPr>
        <p:txBody>
          <a:bodyPr vert="horz" lIns="0" tIns="0" rIns="0" bIns="0"/>
          <a:lstStyle>
            <a:lvl1pPr marL="0" indent="0">
              <a:lnSpc>
                <a:spcPts val="2100"/>
              </a:lnSpc>
              <a:spcAft>
                <a:spcPts val="0"/>
              </a:spcAft>
              <a:buNone/>
              <a:defRPr sz="1575" b="1" i="0" spc="-113">
                <a:solidFill>
                  <a:schemeClr val="tx1"/>
                </a:solidFill>
                <a:latin typeface="+mj-lt"/>
                <a:cs typeface="Times" panose="02020603050405020304" pitchFamily="18" charset="0"/>
              </a:defRPr>
            </a:lvl1pPr>
            <a:lvl2pPr>
              <a:defRPr/>
            </a:lvl2pPr>
            <a:lvl3pPr>
              <a:defRPr/>
            </a:lvl3pPr>
            <a:lvl4pPr>
              <a:defRPr/>
            </a:lvl4pPr>
            <a:lvl5pPr>
              <a:defRPr/>
            </a:lvl5pPr>
            <a:lvl6pPr>
              <a:defRPr/>
            </a:lvl6pPr>
            <a:lvl7pPr>
              <a:defRPr/>
            </a:lvl7pPr>
            <a:lvl8pPr>
              <a:defRPr/>
            </a:lvl8pPr>
            <a:lvl9pPr>
              <a:defRPr/>
            </a:lvl9pPr>
          </a:lstStyle>
          <a:p>
            <a:pPr lvl="0"/>
            <a:r>
              <a:rPr lang="en-GB" noProof="0"/>
              <a:t>Quote</a:t>
            </a:r>
          </a:p>
        </p:txBody>
      </p:sp>
      <p:sp>
        <p:nvSpPr>
          <p:cNvPr id="16" name="Tijdelijke aanduiding voor verticale tekst 2">
            <a:extLst>
              <a:ext uri="{FF2B5EF4-FFF2-40B4-BE49-F238E27FC236}">
                <a16:creationId xmlns:a16="http://schemas.microsoft.com/office/drawing/2014/main" id="{C2959B45-28A1-497E-9788-962409B00809}"/>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7" name="Tijdelijke aanduiding voor verticale tekst 2">
            <a:extLst>
              <a:ext uri="{FF2B5EF4-FFF2-40B4-BE49-F238E27FC236}">
                <a16:creationId xmlns:a16="http://schemas.microsoft.com/office/drawing/2014/main" id="{010F57F5-AAE7-42DF-9618-957E26023ED9}"/>
              </a:ext>
            </a:extLst>
          </p:cNvPr>
          <p:cNvSpPr>
            <a:spLocks noGrp="1"/>
          </p:cNvSpPr>
          <p:nvPr>
            <p:ph type="body" orient="vert" idx="16" hasCustomPrompt="1"/>
          </p:nvPr>
        </p:nvSpPr>
        <p:spPr>
          <a:xfrm rot="10800000">
            <a:off x="8730853" y="104401"/>
            <a:ext cx="413144"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6" name="Tijdelijke aanduiding voor verticale tekst 2">
            <a:extLst>
              <a:ext uri="{FF2B5EF4-FFF2-40B4-BE49-F238E27FC236}">
                <a16:creationId xmlns:a16="http://schemas.microsoft.com/office/drawing/2014/main" id="{61CF3130-F3E8-4E09-80D7-E8384D0CB746}"/>
              </a:ext>
            </a:extLst>
          </p:cNvPr>
          <p:cNvSpPr>
            <a:spLocks noGrp="1"/>
          </p:cNvSpPr>
          <p:nvPr>
            <p:ph type="body" orient="vert" idx="21" hasCustomPrompt="1"/>
          </p:nvPr>
        </p:nvSpPr>
        <p:spPr>
          <a:xfrm>
            <a:off x="1785937" y="5467352"/>
            <a:ext cx="2428875" cy="241299"/>
          </a:xfrm>
        </p:spPr>
        <p:txBody>
          <a:bodyPr vert="horz" lIns="0" tIns="0" rIns="0" bIns="0"/>
          <a:lstStyle>
            <a:lvl1pPr marL="0" indent="0">
              <a:lnSpc>
                <a:spcPct val="110000"/>
              </a:lnSpc>
              <a:buNone/>
              <a:defRPr sz="1051" i="0" cap="all" baseline="0">
                <a:solidFill>
                  <a:schemeClr val="tx1"/>
                </a:solidFill>
                <a:latin typeface="+mj-lt"/>
                <a:cs typeface="Times" panose="02020603050405020304" pitchFamily="18" charset="0"/>
              </a:defRPr>
            </a:lvl1pPr>
            <a:lvl2pPr>
              <a:defRPr/>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27" name="Tijdelijke aanduiding voor verticale tekst 2">
            <a:extLst>
              <a:ext uri="{FF2B5EF4-FFF2-40B4-BE49-F238E27FC236}">
                <a16:creationId xmlns:a16="http://schemas.microsoft.com/office/drawing/2014/main" id="{DF85D1FA-8A76-4368-A837-1BE96186E3E3}"/>
              </a:ext>
            </a:extLst>
          </p:cNvPr>
          <p:cNvSpPr>
            <a:spLocks noGrp="1"/>
          </p:cNvSpPr>
          <p:nvPr>
            <p:ph type="body" orient="vert" idx="22" hasCustomPrompt="1"/>
          </p:nvPr>
        </p:nvSpPr>
        <p:spPr>
          <a:xfrm>
            <a:off x="1785937" y="5752169"/>
            <a:ext cx="2428875" cy="241299"/>
          </a:xfrm>
        </p:spPr>
        <p:txBody>
          <a:bodyPr vert="horz" lIns="0" tIns="0" rIns="0" bIns="0"/>
          <a:lstStyle>
            <a:lvl1pPr marL="0" indent="0">
              <a:lnSpc>
                <a:spcPct val="110000"/>
              </a:lnSpc>
              <a:buNone/>
              <a:defRPr sz="1051" i="0" cap="none" baseline="0">
                <a:solidFill>
                  <a:schemeClr val="tx1"/>
                </a:solidFill>
                <a:latin typeface="+mj-lt"/>
                <a:cs typeface="Times" panose="02020603050405020304" pitchFamily="18" charset="0"/>
              </a:defRPr>
            </a:lvl1pPr>
            <a:lvl2pPr>
              <a:defRPr/>
            </a:lvl2pPr>
            <a:lvl3pPr>
              <a:defRPr/>
            </a:lvl3pPr>
            <a:lvl4pPr>
              <a:defRPr/>
            </a:lvl4pPr>
            <a:lvl5pPr>
              <a:defRPr/>
            </a:lvl5pPr>
            <a:lvl6pPr>
              <a:defRPr/>
            </a:lvl6pPr>
            <a:lvl7pPr>
              <a:defRPr/>
            </a:lvl7pPr>
            <a:lvl8pPr>
              <a:defRPr/>
            </a:lvl8pPr>
            <a:lvl9pPr>
              <a:defRPr/>
            </a:lvl9pPr>
          </a:lstStyle>
          <a:p>
            <a:pPr lvl="0"/>
            <a:r>
              <a:rPr lang="en-GB" noProof="0"/>
              <a:t>Subject/Function</a:t>
            </a:r>
          </a:p>
        </p:txBody>
      </p:sp>
      <p:sp>
        <p:nvSpPr>
          <p:cNvPr id="14" name="Tijdelijke aanduiding voor verticale tekst 2">
            <a:extLst>
              <a:ext uri="{FF2B5EF4-FFF2-40B4-BE49-F238E27FC236}">
                <a16:creationId xmlns:a16="http://schemas.microsoft.com/office/drawing/2014/main" id="{FC4CE171-5F5C-4D42-84C7-791B1A9538A1}"/>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74" name="Rechthoek 23">
            <a:extLst>
              <a:ext uri="{FF2B5EF4-FFF2-40B4-BE49-F238E27FC236}">
                <a16:creationId xmlns:a16="http://schemas.microsoft.com/office/drawing/2014/main" id="{C6FC6B49-1FBB-1545-8241-B38F378F3835}"/>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5" name="Graphic 4">
            <a:extLst>
              <a:ext uri="{FF2B5EF4-FFF2-40B4-BE49-F238E27FC236}">
                <a16:creationId xmlns:a16="http://schemas.microsoft.com/office/drawing/2014/main" id="{B9CA0358-3D2F-4044-9048-8957C943A27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6007" y="595257"/>
            <a:ext cx="971551" cy="1295400"/>
          </a:xfrm>
          <a:prstGeom prst="rect">
            <a:avLst/>
          </a:prstGeom>
        </p:spPr>
      </p:pic>
      <p:grpSp>
        <p:nvGrpSpPr>
          <p:cNvPr id="141" name="Group 140">
            <a:extLst>
              <a:ext uri="{FF2B5EF4-FFF2-40B4-BE49-F238E27FC236}">
                <a16:creationId xmlns:a16="http://schemas.microsoft.com/office/drawing/2014/main" id="{F81D317C-A648-514C-ACFA-FBE0C58BC230}"/>
              </a:ext>
            </a:extLst>
          </p:cNvPr>
          <p:cNvGrpSpPr/>
          <p:nvPr userDrawn="1"/>
        </p:nvGrpSpPr>
        <p:grpSpPr>
          <a:xfrm>
            <a:off x="9291401" y="2"/>
            <a:ext cx="2393267" cy="6708519"/>
            <a:chOff x="12388535" y="0"/>
            <a:chExt cx="3191021" cy="6708519"/>
          </a:xfrm>
        </p:grpSpPr>
        <p:sp>
          <p:nvSpPr>
            <p:cNvPr id="142" name="Freeform 101">
              <a:extLst>
                <a:ext uri="{FF2B5EF4-FFF2-40B4-BE49-F238E27FC236}">
                  <a16:creationId xmlns:a16="http://schemas.microsoft.com/office/drawing/2014/main" id="{C21F3092-252F-DF47-8A3A-82CC17D1D3CF}"/>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3" name="Rechthoek 197">
              <a:extLst>
                <a:ext uri="{FF2B5EF4-FFF2-40B4-BE49-F238E27FC236}">
                  <a16:creationId xmlns:a16="http://schemas.microsoft.com/office/drawing/2014/main" id="{E4720B81-3727-E94A-9E87-7B61F59711E5}"/>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4" name="Rechte verbindingslijn 198">
              <a:extLst>
                <a:ext uri="{FF2B5EF4-FFF2-40B4-BE49-F238E27FC236}">
                  <a16:creationId xmlns:a16="http://schemas.microsoft.com/office/drawing/2014/main" id="{C960FA54-C647-B746-A29E-19430EFE29B3}"/>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5" name="Rechthoek 154">
              <a:extLst>
                <a:ext uri="{FF2B5EF4-FFF2-40B4-BE49-F238E27FC236}">
                  <a16:creationId xmlns:a16="http://schemas.microsoft.com/office/drawing/2014/main" id="{8435508B-9398-E74C-9552-ECF47DACB8E3}"/>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6" name="Rechte verbindingslijn 156">
              <a:extLst>
                <a:ext uri="{FF2B5EF4-FFF2-40B4-BE49-F238E27FC236}">
                  <a16:creationId xmlns:a16="http://schemas.microsoft.com/office/drawing/2014/main" id="{6E3D6D77-1AF3-164D-8A1C-F918B26F1121}"/>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7" name="Rechte verbindingslijn 157">
              <a:extLst>
                <a:ext uri="{FF2B5EF4-FFF2-40B4-BE49-F238E27FC236}">
                  <a16:creationId xmlns:a16="http://schemas.microsoft.com/office/drawing/2014/main" id="{BDC5D6AE-F789-714C-8ADC-8041046479D7}"/>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8" name="Rechte verbindingslijn 159">
              <a:extLst>
                <a:ext uri="{FF2B5EF4-FFF2-40B4-BE49-F238E27FC236}">
                  <a16:creationId xmlns:a16="http://schemas.microsoft.com/office/drawing/2014/main" id="{34B46831-A961-2846-9AE0-95B872622266}"/>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9" name="Ovaal 160">
              <a:extLst>
                <a:ext uri="{FF2B5EF4-FFF2-40B4-BE49-F238E27FC236}">
                  <a16:creationId xmlns:a16="http://schemas.microsoft.com/office/drawing/2014/main" id="{50772B70-82ED-254C-AED0-0EE0CA75EBE9}"/>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0" name="Rechthoek 161">
              <a:extLst>
                <a:ext uri="{FF2B5EF4-FFF2-40B4-BE49-F238E27FC236}">
                  <a16:creationId xmlns:a16="http://schemas.microsoft.com/office/drawing/2014/main" id="{8B026AF9-25E9-CF48-88DD-9F1DBAC887FF}"/>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1" name="Groep 162">
              <a:extLst>
                <a:ext uri="{FF2B5EF4-FFF2-40B4-BE49-F238E27FC236}">
                  <a16:creationId xmlns:a16="http://schemas.microsoft.com/office/drawing/2014/main" id="{70D69430-29B9-AA4F-B08F-0E4C1771CBB1}"/>
                </a:ext>
              </a:extLst>
            </p:cNvPr>
            <p:cNvGrpSpPr/>
            <p:nvPr userDrawn="1"/>
          </p:nvGrpSpPr>
          <p:grpSpPr>
            <a:xfrm>
              <a:off x="12757283" y="3162561"/>
              <a:ext cx="825500" cy="209550"/>
              <a:chOff x="13504624" y="2482850"/>
              <a:chExt cx="825500" cy="209550"/>
            </a:xfrm>
          </p:grpSpPr>
          <p:sp>
            <p:nvSpPr>
              <p:cNvPr id="198" name="Rechthoek 193">
                <a:extLst>
                  <a:ext uri="{FF2B5EF4-FFF2-40B4-BE49-F238E27FC236}">
                    <a16:creationId xmlns:a16="http://schemas.microsoft.com/office/drawing/2014/main" id="{4E865BE1-063E-A742-AAA6-5C82D03F1C6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9" name="Rechte verbindingslijn 194">
                <a:extLst>
                  <a:ext uri="{FF2B5EF4-FFF2-40B4-BE49-F238E27FC236}">
                    <a16:creationId xmlns:a16="http://schemas.microsoft.com/office/drawing/2014/main" id="{C44A592A-842E-604B-B0C2-59802AFEF0D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0" name="Gelijkbenige driehoek 195">
                <a:extLst>
                  <a:ext uri="{FF2B5EF4-FFF2-40B4-BE49-F238E27FC236}">
                    <a16:creationId xmlns:a16="http://schemas.microsoft.com/office/drawing/2014/main" id="{40F31247-99DA-8240-BBDA-CA3F611F814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2" name="Ovaal 155">
              <a:extLst>
                <a:ext uri="{FF2B5EF4-FFF2-40B4-BE49-F238E27FC236}">
                  <a16:creationId xmlns:a16="http://schemas.microsoft.com/office/drawing/2014/main" id="{02854434-DCC4-F34F-91EC-42C5E5F3CFE6}"/>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3" name="Rechthoek 158">
              <a:extLst>
                <a:ext uri="{FF2B5EF4-FFF2-40B4-BE49-F238E27FC236}">
                  <a16:creationId xmlns:a16="http://schemas.microsoft.com/office/drawing/2014/main" id="{D9710BA1-F269-D44C-9AA4-93DF176C623C}"/>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63">
              <a:extLst>
                <a:ext uri="{FF2B5EF4-FFF2-40B4-BE49-F238E27FC236}">
                  <a16:creationId xmlns:a16="http://schemas.microsoft.com/office/drawing/2014/main" id="{B77FD5B7-857B-AE4F-9CA3-4FB23D3727BC}"/>
                </a:ext>
              </a:extLst>
            </p:cNvPr>
            <p:cNvGrpSpPr/>
            <p:nvPr userDrawn="1"/>
          </p:nvGrpSpPr>
          <p:grpSpPr>
            <a:xfrm>
              <a:off x="12757283" y="2126361"/>
              <a:ext cx="294789" cy="318834"/>
              <a:chOff x="14466489" y="1001522"/>
              <a:chExt cx="290627" cy="314333"/>
            </a:xfrm>
          </p:grpSpPr>
          <p:sp>
            <p:nvSpPr>
              <p:cNvPr id="192" name="Rechthoek 187">
                <a:extLst>
                  <a:ext uri="{FF2B5EF4-FFF2-40B4-BE49-F238E27FC236}">
                    <a16:creationId xmlns:a16="http://schemas.microsoft.com/office/drawing/2014/main" id="{54D3E246-E1A1-B44F-BF6A-F5290C44FEA0}"/>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3" name="Ovaal 188">
                <a:extLst>
                  <a:ext uri="{FF2B5EF4-FFF2-40B4-BE49-F238E27FC236}">
                    <a16:creationId xmlns:a16="http://schemas.microsoft.com/office/drawing/2014/main" id="{E98862D9-063B-7E4B-933E-AAF83B8D597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4" name="Vrije vorm: vorm 189">
                <a:extLst>
                  <a:ext uri="{FF2B5EF4-FFF2-40B4-BE49-F238E27FC236}">
                    <a16:creationId xmlns:a16="http://schemas.microsoft.com/office/drawing/2014/main" id="{9E1A753A-BE69-9B4E-893E-15A4EE9B6E5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5" name="Rechthoek: afgeronde hoeken 190">
                <a:extLst>
                  <a:ext uri="{FF2B5EF4-FFF2-40B4-BE49-F238E27FC236}">
                    <a16:creationId xmlns:a16="http://schemas.microsoft.com/office/drawing/2014/main" id="{60CC420C-232A-B64C-AA0C-A2E9D70BF16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6" name="Rechte verbindingslijn 191">
                <a:extLst>
                  <a:ext uri="{FF2B5EF4-FFF2-40B4-BE49-F238E27FC236}">
                    <a16:creationId xmlns:a16="http://schemas.microsoft.com/office/drawing/2014/main" id="{4EB6CE86-4AE7-F64D-B663-F84BFC7079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7" name="Rechte verbindingslijn 192">
                <a:extLst>
                  <a:ext uri="{FF2B5EF4-FFF2-40B4-BE49-F238E27FC236}">
                    <a16:creationId xmlns:a16="http://schemas.microsoft.com/office/drawing/2014/main" id="{40438857-A57F-5542-85C3-7472034B8EBD}"/>
                  </a:ext>
                </a:extLst>
              </p:cNvPr>
              <p:cNvCxnSpPr>
                <a:cxnSpLocks/>
                <a:stCxn id="19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5" name="Groep 152">
              <a:extLst>
                <a:ext uri="{FF2B5EF4-FFF2-40B4-BE49-F238E27FC236}">
                  <a16:creationId xmlns:a16="http://schemas.microsoft.com/office/drawing/2014/main" id="{5F162D22-E902-7848-880E-4AEF8EB9EC1B}"/>
                </a:ext>
              </a:extLst>
            </p:cNvPr>
            <p:cNvGrpSpPr/>
            <p:nvPr userDrawn="1"/>
          </p:nvGrpSpPr>
          <p:grpSpPr>
            <a:xfrm>
              <a:off x="12757283" y="4084851"/>
              <a:ext cx="1499406" cy="678267"/>
              <a:chOff x="12757283" y="3120781"/>
              <a:chExt cx="1499406" cy="678267"/>
            </a:xfrm>
          </p:grpSpPr>
          <p:sp>
            <p:nvSpPr>
              <p:cNvPr id="178" name="Rechthoek 199">
                <a:extLst>
                  <a:ext uri="{FF2B5EF4-FFF2-40B4-BE49-F238E27FC236}">
                    <a16:creationId xmlns:a16="http://schemas.microsoft.com/office/drawing/2014/main" id="{D15098A1-0D8C-9041-96C3-1C6AC79D8408}"/>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9" name="Rechthoek 200">
                <a:extLst>
                  <a:ext uri="{FF2B5EF4-FFF2-40B4-BE49-F238E27FC236}">
                    <a16:creationId xmlns:a16="http://schemas.microsoft.com/office/drawing/2014/main" id="{F378C8AA-4FF0-014A-93D1-3DC2BC9CF79F}"/>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0" name="Tekstvak 201">
                <a:extLst>
                  <a:ext uri="{FF2B5EF4-FFF2-40B4-BE49-F238E27FC236}">
                    <a16:creationId xmlns:a16="http://schemas.microsoft.com/office/drawing/2014/main" id="{0EBD5D00-57E0-A843-AE56-7F68FF565CB4}"/>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1" name="Tekstvak 202">
                <a:extLst>
                  <a:ext uri="{FF2B5EF4-FFF2-40B4-BE49-F238E27FC236}">
                    <a16:creationId xmlns:a16="http://schemas.microsoft.com/office/drawing/2014/main" id="{A4158083-90B0-2648-9A09-0DB602EF9969}"/>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2" name="Picture 3">
                <a:extLst>
                  <a:ext uri="{FF2B5EF4-FFF2-40B4-BE49-F238E27FC236}">
                    <a16:creationId xmlns:a16="http://schemas.microsoft.com/office/drawing/2014/main" id="{E9D8130B-2DA1-A242-AC2C-90063336B18E}"/>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 name="Gelijkbenige driehoek 204">
                <a:extLst>
                  <a:ext uri="{FF2B5EF4-FFF2-40B4-BE49-F238E27FC236}">
                    <a16:creationId xmlns:a16="http://schemas.microsoft.com/office/drawing/2014/main" id="{3CA43B86-55EE-DB4B-901C-B276BBA84356}"/>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4" name="Groep 205">
                <a:extLst>
                  <a:ext uri="{FF2B5EF4-FFF2-40B4-BE49-F238E27FC236}">
                    <a16:creationId xmlns:a16="http://schemas.microsoft.com/office/drawing/2014/main" id="{6A2D457D-CF6C-6749-9820-7750E1C6B5C3}"/>
                  </a:ext>
                </a:extLst>
              </p:cNvPr>
              <p:cNvGrpSpPr/>
              <p:nvPr userDrawn="1"/>
            </p:nvGrpSpPr>
            <p:grpSpPr>
              <a:xfrm>
                <a:off x="12822311" y="3178534"/>
                <a:ext cx="182309" cy="163794"/>
                <a:chOff x="12832541" y="3162395"/>
                <a:chExt cx="219532" cy="197236"/>
              </a:xfrm>
            </p:grpSpPr>
            <p:sp>
              <p:nvSpPr>
                <p:cNvPr id="189" name="Rechthoek 210">
                  <a:extLst>
                    <a:ext uri="{FF2B5EF4-FFF2-40B4-BE49-F238E27FC236}">
                      <a16:creationId xmlns:a16="http://schemas.microsoft.com/office/drawing/2014/main" id="{06E90F6A-65EF-3F4D-9035-4AF1B7079802}"/>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0" name="Rechthoek 211">
                  <a:extLst>
                    <a:ext uri="{FF2B5EF4-FFF2-40B4-BE49-F238E27FC236}">
                      <a16:creationId xmlns:a16="http://schemas.microsoft.com/office/drawing/2014/main" id="{89195BE5-BD5B-AD45-9C3E-33B3158A7C15}"/>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1" name="Rechthoek 212">
                  <a:extLst>
                    <a:ext uri="{FF2B5EF4-FFF2-40B4-BE49-F238E27FC236}">
                      <a16:creationId xmlns:a16="http://schemas.microsoft.com/office/drawing/2014/main" id="{2FEE9FA3-E44B-B94F-BFF5-670B719564B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5" name="Groep 206">
                <a:extLst>
                  <a:ext uri="{FF2B5EF4-FFF2-40B4-BE49-F238E27FC236}">
                    <a16:creationId xmlns:a16="http://schemas.microsoft.com/office/drawing/2014/main" id="{1632BC4F-A8BA-A04D-B61F-AA47BE15CD15}"/>
                  </a:ext>
                </a:extLst>
              </p:cNvPr>
              <p:cNvGrpSpPr/>
              <p:nvPr userDrawn="1"/>
            </p:nvGrpSpPr>
            <p:grpSpPr>
              <a:xfrm>
                <a:off x="12822311" y="3480352"/>
                <a:ext cx="182309" cy="163794"/>
                <a:chOff x="12832541" y="3162395"/>
                <a:chExt cx="219532" cy="197236"/>
              </a:xfrm>
            </p:grpSpPr>
            <p:sp>
              <p:nvSpPr>
                <p:cNvPr id="186" name="Rechthoek 207">
                  <a:extLst>
                    <a:ext uri="{FF2B5EF4-FFF2-40B4-BE49-F238E27FC236}">
                      <a16:creationId xmlns:a16="http://schemas.microsoft.com/office/drawing/2014/main" id="{B2A4F243-CF84-EE4D-945E-6E2ACAC39294}"/>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7" name="Rechthoek 208">
                  <a:extLst>
                    <a:ext uri="{FF2B5EF4-FFF2-40B4-BE49-F238E27FC236}">
                      <a16:creationId xmlns:a16="http://schemas.microsoft.com/office/drawing/2014/main" id="{FECA34C3-BABF-4543-A2E4-DD2F7DCA727A}"/>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8" name="Rechthoek 209">
                  <a:extLst>
                    <a:ext uri="{FF2B5EF4-FFF2-40B4-BE49-F238E27FC236}">
                      <a16:creationId xmlns:a16="http://schemas.microsoft.com/office/drawing/2014/main" id="{3DC18FDE-0114-EF4D-ABA9-DCCEF7EC8FAF}"/>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6" name="Ovaal 164">
              <a:extLst>
                <a:ext uri="{FF2B5EF4-FFF2-40B4-BE49-F238E27FC236}">
                  <a16:creationId xmlns:a16="http://schemas.microsoft.com/office/drawing/2014/main" id="{0E5E8B12-7105-284F-BE19-A35AD89DF21B}"/>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7" name="Rechthoek 165">
              <a:extLst>
                <a:ext uri="{FF2B5EF4-FFF2-40B4-BE49-F238E27FC236}">
                  <a16:creationId xmlns:a16="http://schemas.microsoft.com/office/drawing/2014/main" id="{CE98D6C0-71BF-FC48-823F-A391F99449D0}"/>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8" name="Rechte verbindingslijn 166">
              <a:extLst>
                <a:ext uri="{FF2B5EF4-FFF2-40B4-BE49-F238E27FC236}">
                  <a16:creationId xmlns:a16="http://schemas.microsoft.com/office/drawing/2014/main" id="{70424002-3185-6F44-8FC8-F0532D89BE19}"/>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9" name="Ovaal 168">
              <a:extLst>
                <a:ext uri="{FF2B5EF4-FFF2-40B4-BE49-F238E27FC236}">
                  <a16:creationId xmlns:a16="http://schemas.microsoft.com/office/drawing/2014/main" id="{99103170-6A6C-EA45-AAFA-A9C151BBC399}"/>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0" name="Rechthoek 169">
              <a:extLst>
                <a:ext uri="{FF2B5EF4-FFF2-40B4-BE49-F238E27FC236}">
                  <a16:creationId xmlns:a16="http://schemas.microsoft.com/office/drawing/2014/main" id="{8F523086-E891-D642-9BAE-90B6E747BF62}"/>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1" name="Groep 170">
              <a:extLst>
                <a:ext uri="{FF2B5EF4-FFF2-40B4-BE49-F238E27FC236}">
                  <a16:creationId xmlns:a16="http://schemas.microsoft.com/office/drawing/2014/main" id="{11DCA5F8-FADC-0141-A86B-1BB55545427B}"/>
                </a:ext>
              </a:extLst>
            </p:cNvPr>
            <p:cNvGrpSpPr/>
            <p:nvPr userDrawn="1"/>
          </p:nvGrpSpPr>
          <p:grpSpPr>
            <a:xfrm>
              <a:off x="12700791" y="6095601"/>
              <a:ext cx="514284" cy="612918"/>
              <a:chOff x="12682980" y="3403241"/>
              <a:chExt cx="622284" cy="741632"/>
            </a:xfrm>
          </p:grpSpPr>
          <p:grpSp>
            <p:nvGrpSpPr>
              <p:cNvPr id="162" name="Groep 171">
                <a:extLst>
                  <a:ext uri="{FF2B5EF4-FFF2-40B4-BE49-F238E27FC236}">
                    <a16:creationId xmlns:a16="http://schemas.microsoft.com/office/drawing/2014/main" id="{D7558CF0-9705-6C45-A192-FFBFFA6C560B}"/>
                  </a:ext>
                </a:extLst>
              </p:cNvPr>
              <p:cNvGrpSpPr/>
              <p:nvPr userDrawn="1"/>
            </p:nvGrpSpPr>
            <p:grpSpPr>
              <a:xfrm>
                <a:off x="12771568" y="3403241"/>
                <a:ext cx="467138" cy="448489"/>
                <a:chOff x="12782195" y="3403241"/>
                <a:chExt cx="467138" cy="448489"/>
              </a:xfrm>
            </p:grpSpPr>
            <p:grpSp>
              <p:nvGrpSpPr>
                <p:cNvPr id="165" name="Groep 174">
                  <a:extLst>
                    <a:ext uri="{FF2B5EF4-FFF2-40B4-BE49-F238E27FC236}">
                      <a16:creationId xmlns:a16="http://schemas.microsoft.com/office/drawing/2014/main" id="{24C5C369-CF04-4949-B547-D42DBA6BE3AC}"/>
                    </a:ext>
                  </a:extLst>
                </p:cNvPr>
                <p:cNvGrpSpPr/>
                <p:nvPr userDrawn="1"/>
              </p:nvGrpSpPr>
              <p:grpSpPr>
                <a:xfrm>
                  <a:off x="12782195" y="3403241"/>
                  <a:ext cx="412967" cy="393907"/>
                  <a:chOff x="13554906" y="3320109"/>
                  <a:chExt cx="443906" cy="423419"/>
                </a:xfrm>
              </p:grpSpPr>
              <p:grpSp>
                <p:nvGrpSpPr>
                  <p:cNvPr id="172" name="Groep 181">
                    <a:extLst>
                      <a:ext uri="{FF2B5EF4-FFF2-40B4-BE49-F238E27FC236}">
                        <a16:creationId xmlns:a16="http://schemas.microsoft.com/office/drawing/2014/main" id="{4EE2F613-A9C8-F240-A58A-4372ABCE7D62}"/>
                      </a:ext>
                    </a:extLst>
                  </p:cNvPr>
                  <p:cNvGrpSpPr/>
                  <p:nvPr userDrawn="1"/>
                </p:nvGrpSpPr>
                <p:grpSpPr>
                  <a:xfrm>
                    <a:off x="13554906" y="3320109"/>
                    <a:ext cx="443906" cy="423419"/>
                    <a:chOff x="12909684" y="1276143"/>
                    <a:chExt cx="443906" cy="423419"/>
                  </a:xfrm>
                </p:grpSpPr>
                <p:sp>
                  <p:nvSpPr>
                    <p:cNvPr id="175" name="Rechthoek 184">
                      <a:extLst>
                        <a:ext uri="{FF2B5EF4-FFF2-40B4-BE49-F238E27FC236}">
                          <a16:creationId xmlns:a16="http://schemas.microsoft.com/office/drawing/2014/main" id="{2BD7A757-9B11-BA44-9E2D-E2FA8FE404E1}"/>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6" name="Rechthoek 185">
                      <a:extLst>
                        <a:ext uri="{FF2B5EF4-FFF2-40B4-BE49-F238E27FC236}">
                          <a16:creationId xmlns:a16="http://schemas.microsoft.com/office/drawing/2014/main" id="{D547F352-9E68-DF44-8259-F62A9D88F6C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7" name="Ovaal 186">
                      <a:extLst>
                        <a:ext uri="{FF2B5EF4-FFF2-40B4-BE49-F238E27FC236}">
                          <a16:creationId xmlns:a16="http://schemas.microsoft.com/office/drawing/2014/main" id="{24E83601-F541-5D4D-965C-E4B9A2B8B20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3" name="Afbeelding 182">
                    <a:extLst>
                      <a:ext uri="{FF2B5EF4-FFF2-40B4-BE49-F238E27FC236}">
                        <a16:creationId xmlns:a16="http://schemas.microsoft.com/office/drawing/2014/main" id="{68EDA262-29BB-B249-BA6A-5ED7D18C7D41}"/>
                      </a:ext>
                    </a:extLst>
                  </p:cNvPr>
                  <p:cNvPicPr>
                    <a:picLocks noChangeAspect="1"/>
                  </p:cNvPicPr>
                  <p:nvPr userDrawn="1"/>
                </p:nvPicPr>
                <p:blipFill>
                  <a:blip r:embed="rId5">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4" name="Afbeelding 183">
                    <a:extLst>
                      <a:ext uri="{FF2B5EF4-FFF2-40B4-BE49-F238E27FC236}">
                        <a16:creationId xmlns:a16="http://schemas.microsoft.com/office/drawing/2014/main" id="{993ADFA3-3065-BA4A-A922-E79B2D9BF80E}"/>
                      </a:ext>
                    </a:extLst>
                  </p:cNvPr>
                  <p:cNvPicPr>
                    <a:picLocks noChangeAspect="1"/>
                  </p:cNvPicPr>
                  <p:nvPr userDrawn="1"/>
                </p:nvPicPr>
                <p:blipFill>
                  <a:blip r:embed="rId5">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66" name="Groep 175">
                  <a:extLst>
                    <a:ext uri="{FF2B5EF4-FFF2-40B4-BE49-F238E27FC236}">
                      <a16:creationId xmlns:a16="http://schemas.microsoft.com/office/drawing/2014/main" id="{E369B95D-B76E-B54B-8130-E493BFA9E923}"/>
                    </a:ext>
                  </a:extLst>
                </p:cNvPr>
                <p:cNvGrpSpPr/>
                <p:nvPr userDrawn="1"/>
              </p:nvGrpSpPr>
              <p:grpSpPr>
                <a:xfrm>
                  <a:off x="13103513" y="3705268"/>
                  <a:ext cx="145820" cy="146462"/>
                  <a:chOff x="13096169" y="3602278"/>
                  <a:chExt cx="145820" cy="146462"/>
                </a:xfrm>
              </p:grpSpPr>
              <p:sp>
                <p:nvSpPr>
                  <p:cNvPr id="170" name="Rechthoek 179">
                    <a:extLst>
                      <a:ext uri="{FF2B5EF4-FFF2-40B4-BE49-F238E27FC236}">
                        <a16:creationId xmlns:a16="http://schemas.microsoft.com/office/drawing/2014/main" id="{CC119B08-E09D-344E-894D-17D219D1B07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1" name="Rechthoek 180">
                    <a:extLst>
                      <a:ext uri="{FF2B5EF4-FFF2-40B4-BE49-F238E27FC236}">
                        <a16:creationId xmlns:a16="http://schemas.microsoft.com/office/drawing/2014/main" id="{59007252-BB09-EA45-90DF-151D85795F8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7" name="Groep 176">
                  <a:extLst>
                    <a:ext uri="{FF2B5EF4-FFF2-40B4-BE49-F238E27FC236}">
                      <a16:creationId xmlns:a16="http://schemas.microsoft.com/office/drawing/2014/main" id="{200C4729-CC6F-1843-8B7F-DC7CACCE00F1}"/>
                    </a:ext>
                  </a:extLst>
                </p:cNvPr>
                <p:cNvGrpSpPr/>
                <p:nvPr userDrawn="1"/>
              </p:nvGrpSpPr>
              <p:grpSpPr>
                <a:xfrm rot="10800000">
                  <a:off x="13061402" y="3665637"/>
                  <a:ext cx="145820" cy="146462"/>
                  <a:chOff x="13096169" y="3602278"/>
                  <a:chExt cx="145820" cy="146462"/>
                </a:xfrm>
              </p:grpSpPr>
              <p:sp>
                <p:nvSpPr>
                  <p:cNvPr id="168" name="Rechthoek 177">
                    <a:extLst>
                      <a:ext uri="{FF2B5EF4-FFF2-40B4-BE49-F238E27FC236}">
                        <a16:creationId xmlns:a16="http://schemas.microsoft.com/office/drawing/2014/main" id="{8675BDBC-17AA-BC4E-8304-AE9065FC0B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9" name="Rechthoek 178">
                    <a:extLst>
                      <a:ext uri="{FF2B5EF4-FFF2-40B4-BE49-F238E27FC236}">
                        <a16:creationId xmlns:a16="http://schemas.microsoft.com/office/drawing/2014/main" id="{D475B0D7-C655-5743-BACC-2DE140A738F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3" name="Rechthoek 172">
                <a:extLst>
                  <a:ext uri="{FF2B5EF4-FFF2-40B4-BE49-F238E27FC236}">
                    <a16:creationId xmlns:a16="http://schemas.microsoft.com/office/drawing/2014/main" id="{5F99A26F-7392-7E42-AC34-3E896C64FC25}"/>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4" name="Gelijkbenige driehoek 173">
                <a:extLst>
                  <a:ext uri="{FF2B5EF4-FFF2-40B4-BE49-F238E27FC236}">
                    <a16:creationId xmlns:a16="http://schemas.microsoft.com/office/drawing/2014/main" id="{282C5FBD-072A-4F45-8978-C25E5FE2BC5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Tree>
    <p:extLst>
      <p:ext uri="{BB962C8B-B14F-4D97-AF65-F5344CB8AC3E}">
        <p14:creationId xmlns:p14="http://schemas.microsoft.com/office/powerpoint/2010/main" val="366903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1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x icon">
    <p:spTree>
      <p:nvGrpSpPr>
        <p:cNvPr id="1" name=""/>
        <p:cNvGrpSpPr/>
        <p:nvPr/>
      </p:nvGrpSpPr>
      <p:grpSpPr>
        <a:xfrm>
          <a:off x="0" y="0"/>
          <a:ext cx="0" cy="0"/>
          <a:chOff x="0" y="0"/>
          <a:chExt cx="0" cy="0"/>
        </a:xfrm>
      </p:grpSpPr>
      <p:sp>
        <p:nvSpPr>
          <p:cNvPr id="27" name="Tijdelijke aanduiding voor afbeelding 58">
            <a:extLst>
              <a:ext uri="{FF2B5EF4-FFF2-40B4-BE49-F238E27FC236}">
                <a16:creationId xmlns:a16="http://schemas.microsoft.com/office/drawing/2014/main" id="{5EC39BFD-9184-964E-BCEF-8EFE253BE226}"/>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flipH="1">
            <a:off x="8999937" y="104401"/>
            <a:ext cx="144065"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64" name="Tijdelijke aanduiding voor verticale tekst 2">
            <a:extLst>
              <a:ext uri="{FF2B5EF4-FFF2-40B4-BE49-F238E27FC236}">
                <a16:creationId xmlns:a16="http://schemas.microsoft.com/office/drawing/2014/main" id="{0E51A838-1EF3-41B3-8488-0126DFE62232}"/>
              </a:ext>
            </a:extLst>
          </p:cNvPr>
          <p:cNvSpPr>
            <a:spLocks noGrp="1"/>
          </p:cNvSpPr>
          <p:nvPr>
            <p:ph type="body" orient="vert" idx="37" hasCustomPrompt="1"/>
          </p:nvPr>
        </p:nvSpPr>
        <p:spPr>
          <a:xfrm>
            <a:off x="1404547" y="387253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66" name="Tijdelijke aanduiding voor verticale tekst 2">
            <a:extLst>
              <a:ext uri="{FF2B5EF4-FFF2-40B4-BE49-F238E27FC236}">
                <a16:creationId xmlns:a16="http://schemas.microsoft.com/office/drawing/2014/main" id="{4692E8C5-B40F-41C5-A886-DE12E24DDDF6}"/>
              </a:ext>
            </a:extLst>
          </p:cNvPr>
          <p:cNvSpPr>
            <a:spLocks noGrp="1"/>
          </p:cNvSpPr>
          <p:nvPr>
            <p:ph type="body" orient="vert" idx="38" hasCustomPrompt="1"/>
          </p:nvPr>
        </p:nvSpPr>
        <p:spPr>
          <a:xfrm>
            <a:off x="2454135" y="387253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67" name="Tijdelijke aanduiding voor verticale tekst 2">
            <a:extLst>
              <a:ext uri="{FF2B5EF4-FFF2-40B4-BE49-F238E27FC236}">
                <a16:creationId xmlns:a16="http://schemas.microsoft.com/office/drawing/2014/main" id="{3C6CA408-CB3E-4583-B07C-A9A373FDB33A}"/>
              </a:ext>
            </a:extLst>
          </p:cNvPr>
          <p:cNvSpPr>
            <a:spLocks noGrp="1"/>
          </p:cNvSpPr>
          <p:nvPr>
            <p:ph type="body" orient="vert" idx="39" hasCustomPrompt="1"/>
          </p:nvPr>
        </p:nvSpPr>
        <p:spPr>
          <a:xfrm>
            <a:off x="3508765" y="387253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68" name="Tijdelijke aanduiding voor verticale tekst 2">
            <a:extLst>
              <a:ext uri="{FF2B5EF4-FFF2-40B4-BE49-F238E27FC236}">
                <a16:creationId xmlns:a16="http://schemas.microsoft.com/office/drawing/2014/main" id="{43FEAB41-32B7-4E68-9F6F-962D93A3F485}"/>
              </a:ext>
            </a:extLst>
          </p:cNvPr>
          <p:cNvSpPr>
            <a:spLocks noGrp="1"/>
          </p:cNvSpPr>
          <p:nvPr>
            <p:ph type="body" orient="vert" idx="40" hasCustomPrompt="1"/>
          </p:nvPr>
        </p:nvSpPr>
        <p:spPr>
          <a:xfrm>
            <a:off x="4558353" y="387253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29" name="Tijdelijke aanduiding voor verticale tekst 2">
            <a:extLst>
              <a:ext uri="{FF2B5EF4-FFF2-40B4-BE49-F238E27FC236}">
                <a16:creationId xmlns:a16="http://schemas.microsoft.com/office/drawing/2014/main" id="{16397247-8354-F74B-B7CC-9143A793807F}"/>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4" name="Tijdelijke aanduiding voor verticale tekst 2">
            <a:extLst>
              <a:ext uri="{FF2B5EF4-FFF2-40B4-BE49-F238E27FC236}">
                <a16:creationId xmlns:a16="http://schemas.microsoft.com/office/drawing/2014/main" id="{761B8D43-C45C-7340-930A-5D364C790A57}"/>
              </a:ext>
            </a:extLst>
          </p:cNvPr>
          <p:cNvSpPr>
            <a:spLocks noGrp="1"/>
          </p:cNvSpPr>
          <p:nvPr>
            <p:ph type="body" orient="vert" idx="41" hasCustomPrompt="1"/>
          </p:nvPr>
        </p:nvSpPr>
        <p:spPr>
          <a:xfrm>
            <a:off x="1398584"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25" name="Tijdelijke aanduiding voor verticale tekst 2">
            <a:extLst>
              <a:ext uri="{FF2B5EF4-FFF2-40B4-BE49-F238E27FC236}">
                <a16:creationId xmlns:a16="http://schemas.microsoft.com/office/drawing/2014/main" id="{13F9E6D6-94FB-1F43-A5EA-8DBAD50D0E50}"/>
              </a:ext>
            </a:extLst>
          </p:cNvPr>
          <p:cNvSpPr>
            <a:spLocks noGrp="1"/>
          </p:cNvSpPr>
          <p:nvPr>
            <p:ph type="body" orient="vert" idx="42" hasCustomPrompt="1"/>
          </p:nvPr>
        </p:nvSpPr>
        <p:spPr>
          <a:xfrm>
            <a:off x="2454135"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26" name="Tijdelijke aanduiding voor verticale tekst 2">
            <a:extLst>
              <a:ext uri="{FF2B5EF4-FFF2-40B4-BE49-F238E27FC236}">
                <a16:creationId xmlns:a16="http://schemas.microsoft.com/office/drawing/2014/main" id="{F01479BE-03A7-1A49-A34C-A88D9EEFF7F6}"/>
              </a:ext>
            </a:extLst>
          </p:cNvPr>
          <p:cNvSpPr>
            <a:spLocks noGrp="1"/>
          </p:cNvSpPr>
          <p:nvPr>
            <p:ph type="body" orient="vert" idx="43" hasCustomPrompt="1"/>
          </p:nvPr>
        </p:nvSpPr>
        <p:spPr>
          <a:xfrm>
            <a:off x="3508765"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28" name="Tijdelijke aanduiding voor verticale tekst 2">
            <a:extLst>
              <a:ext uri="{FF2B5EF4-FFF2-40B4-BE49-F238E27FC236}">
                <a16:creationId xmlns:a16="http://schemas.microsoft.com/office/drawing/2014/main" id="{A6340EAC-8ACE-8748-B9E7-98BC7B09A6FF}"/>
              </a:ext>
            </a:extLst>
          </p:cNvPr>
          <p:cNvSpPr>
            <a:spLocks noGrp="1"/>
          </p:cNvSpPr>
          <p:nvPr>
            <p:ph type="body" orient="vert" idx="44" hasCustomPrompt="1"/>
          </p:nvPr>
        </p:nvSpPr>
        <p:spPr>
          <a:xfrm>
            <a:off x="4558353"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85" name="Rechthoek 23">
            <a:extLst>
              <a:ext uri="{FF2B5EF4-FFF2-40B4-BE49-F238E27FC236}">
                <a16:creationId xmlns:a16="http://schemas.microsoft.com/office/drawing/2014/main" id="{59C3B213-7527-8F4E-A5AD-F4709D4207B2}"/>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82" name="Group 81">
            <a:extLst>
              <a:ext uri="{FF2B5EF4-FFF2-40B4-BE49-F238E27FC236}">
                <a16:creationId xmlns:a16="http://schemas.microsoft.com/office/drawing/2014/main" id="{A7460C7F-A64C-E645-B4AC-4355FE72EE79}"/>
              </a:ext>
            </a:extLst>
          </p:cNvPr>
          <p:cNvGrpSpPr/>
          <p:nvPr userDrawn="1"/>
        </p:nvGrpSpPr>
        <p:grpSpPr>
          <a:xfrm>
            <a:off x="9291401" y="2"/>
            <a:ext cx="2393267" cy="6708519"/>
            <a:chOff x="12388535" y="0"/>
            <a:chExt cx="3191021" cy="6708519"/>
          </a:xfrm>
        </p:grpSpPr>
        <p:sp>
          <p:nvSpPr>
            <p:cNvPr id="83" name="Freeform 101">
              <a:extLst>
                <a:ext uri="{FF2B5EF4-FFF2-40B4-BE49-F238E27FC236}">
                  <a16:creationId xmlns:a16="http://schemas.microsoft.com/office/drawing/2014/main" id="{5C762413-EF83-DC49-8002-E6991D1FB9D3}"/>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84" name="Rechthoek 197">
              <a:extLst>
                <a:ext uri="{FF2B5EF4-FFF2-40B4-BE49-F238E27FC236}">
                  <a16:creationId xmlns:a16="http://schemas.microsoft.com/office/drawing/2014/main" id="{E9035C4B-B51B-D945-B06F-B4C1DB57EA0E}"/>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51" name="Rechte verbindingslijn 198">
              <a:extLst>
                <a:ext uri="{FF2B5EF4-FFF2-40B4-BE49-F238E27FC236}">
                  <a16:creationId xmlns:a16="http://schemas.microsoft.com/office/drawing/2014/main" id="{775CF618-6257-1342-911C-B36FBE290CEC}"/>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52" name="Rechthoek 154">
              <a:extLst>
                <a:ext uri="{FF2B5EF4-FFF2-40B4-BE49-F238E27FC236}">
                  <a16:creationId xmlns:a16="http://schemas.microsoft.com/office/drawing/2014/main" id="{94B15310-A4AC-4C42-8354-4C2D54CDD78A}"/>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53" name="Rechte verbindingslijn 156">
              <a:extLst>
                <a:ext uri="{FF2B5EF4-FFF2-40B4-BE49-F238E27FC236}">
                  <a16:creationId xmlns:a16="http://schemas.microsoft.com/office/drawing/2014/main" id="{D6429637-C17C-174F-8793-0974F1D54956}"/>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54" name="Rechte verbindingslijn 157">
              <a:extLst>
                <a:ext uri="{FF2B5EF4-FFF2-40B4-BE49-F238E27FC236}">
                  <a16:creationId xmlns:a16="http://schemas.microsoft.com/office/drawing/2014/main" id="{ED1F0F7B-06C6-BF41-BC98-0583B8F573DE}"/>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5" name="Rechte verbindingslijn 159">
              <a:extLst>
                <a:ext uri="{FF2B5EF4-FFF2-40B4-BE49-F238E27FC236}">
                  <a16:creationId xmlns:a16="http://schemas.microsoft.com/office/drawing/2014/main" id="{99AFDBD4-69B0-A24C-BE1D-E248713BE13E}"/>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6" name="Ovaal 160">
              <a:extLst>
                <a:ext uri="{FF2B5EF4-FFF2-40B4-BE49-F238E27FC236}">
                  <a16:creationId xmlns:a16="http://schemas.microsoft.com/office/drawing/2014/main" id="{E324EDBB-57AC-5E44-8574-8527C1925052}"/>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7" name="Rechthoek 161">
              <a:extLst>
                <a:ext uri="{FF2B5EF4-FFF2-40B4-BE49-F238E27FC236}">
                  <a16:creationId xmlns:a16="http://schemas.microsoft.com/office/drawing/2014/main" id="{B1CCBA4A-7B61-804F-AD56-79C29F450801}"/>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8" name="Groep 162">
              <a:extLst>
                <a:ext uri="{FF2B5EF4-FFF2-40B4-BE49-F238E27FC236}">
                  <a16:creationId xmlns:a16="http://schemas.microsoft.com/office/drawing/2014/main" id="{D6930B29-B244-A044-B7EC-CED881A5943C}"/>
                </a:ext>
              </a:extLst>
            </p:cNvPr>
            <p:cNvGrpSpPr/>
            <p:nvPr userDrawn="1"/>
          </p:nvGrpSpPr>
          <p:grpSpPr>
            <a:xfrm>
              <a:off x="12757283" y="3162561"/>
              <a:ext cx="825500" cy="209550"/>
              <a:chOff x="13504624" y="2482850"/>
              <a:chExt cx="825500" cy="209550"/>
            </a:xfrm>
          </p:grpSpPr>
          <p:sp>
            <p:nvSpPr>
              <p:cNvPr id="205" name="Rechthoek 193">
                <a:extLst>
                  <a:ext uri="{FF2B5EF4-FFF2-40B4-BE49-F238E27FC236}">
                    <a16:creationId xmlns:a16="http://schemas.microsoft.com/office/drawing/2014/main" id="{7708E791-8B87-4246-AE88-5F924F2AB01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6" name="Rechte verbindingslijn 194">
                <a:extLst>
                  <a:ext uri="{FF2B5EF4-FFF2-40B4-BE49-F238E27FC236}">
                    <a16:creationId xmlns:a16="http://schemas.microsoft.com/office/drawing/2014/main" id="{47B536BA-DCD6-D54B-BFCC-FD1293572A6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7" name="Gelijkbenige driehoek 195">
                <a:extLst>
                  <a:ext uri="{FF2B5EF4-FFF2-40B4-BE49-F238E27FC236}">
                    <a16:creationId xmlns:a16="http://schemas.microsoft.com/office/drawing/2014/main" id="{5023346D-2D5B-4447-82AC-CDE2F835981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9" name="Ovaal 155">
              <a:extLst>
                <a:ext uri="{FF2B5EF4-FFF2-40B4-BE49-F238E27FC236}">
                  <a16:creationId xmlns:a16="http://schemas.microsoft.com/office/drawing/2014/main" id="{B3AD2070-E2B8-C849-9110-A0253FB645DF}"/>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60" name="Rechthoek 158">
              <a:extLst>
                <a:ext uri="{FF2B5EF4-FFF2-40B4-BE49-F238E27FC236}">
                  <a16:creationId xmlns:a16="http://schemas.microsoft.com/office/drawing/2014/main" id="{1302B4CD-0CB9-7847-8FF7-FF45FF5E32AF}"/>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1" name="Groep 163">
              <a:extLst>
                <a:ext uri="{FF2B5EF4-FFF2-40B4-BE49-F238E27FC236}">
                  <a16:creationId xmlns:a16="http://schemas.microsoft.com/office/drawing/2014/main" id="{9F095027-68B9-B148-BD5C-B2DD617336B7}"/>
                </a:ext>
              </a:extLst>
            </p:cNvPr>
            <p:cNvGrpSpPr/>
            <p:nvPr userDrawn="1"/>
          </p:nvGrpSpPr>
          <p:grpSpPr>
            <a:xfrm>
              <a:off x="12757283" y="2126361"/>
              <a:ext cx="294789" cy="318834"/>
              <a:chOff x="14466489" y="1001522"/>
              <a:chExt cx="290627" cy="314333"/>
            </a:xfrm>
          </p:grpSpPr>
          <p:sp>
            <p:nvSpPr>
              <p:cNvPr id="199" name="Rechthoek 187">
                <a:extLst>
                  <a:ext uri="{FF2B5EF4-FFF2-40B4-BE49-F238E27FC236}">
                    <a16:creationId xmlns:a16="http://schemas.microsoft.com/office/drawing/2014/main" id="{A9BF4A0E-2B19-E44D-AA47-10EE4527064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200" name="Ovaal 188">
                <a:extLst>
                  <a:ext uri="{FF2B5EF4-FFF2-40B4-BE49-F238E27FC236}">
                    <a16:creationId xmlns:a16="http://schemas.microsoft.com/office/drawing/2014/main" id="{39FB810A-D487-0246-B4F9-D6A8C88A891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01" name="Vrije vorm: vorm 189">
                <a:extLst>
                  <a:ext uri="{FF2B5EF4-FFF2-40B4-BE49-F238E27FC236}">
                    <a16:creationId xmlns:a16="http://schemas.microsoft.com/office/drawing/2014/main" id="{652FC78D-F509-B349-8E97-3549F68FAE1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02" name="Rechthoek: afgeronde hoeken 190">
                <a:extLst>
                  <a:ext uri="{FF2B5EF4-FFF2-40B4-BE49-F238E27FC236}">
                    <a16:creationId xmlns:a16="http://schemas.microsoft.com/office/drawing/2014/main" id="{8D1B0A20-2C01-1D4D-B4A2-D71CBE4DAB5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203" name="Rechte verbindingslijn 191">
                <a:extLst>
                  <a:ext uri="{FF2B5EF4-FFF2-40B4-BE49-F238E27FC236}">
                    <a16:creationId xmlns:a16="http://schemas.microsoft.com/office/drawing/2014/main" id="{5246C8AC-9334-CA4D-ABB1-9C163D7680D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4" name="Rechte verbindingslijn 192">
                <a:extLst>
                  <a:ext uri="{FF2B5EF4-FFF2-40B4-BE49-F238E27FC236}">
                    <a16:creationId xmlns:a16="http://schemas.microsoft.com/office/drawing/2014/main" id="{29BCA9FB-0051-2E48-8557-BCDFE602C44C}"/>
                  </a:ext>
                </a:extLst>
              </p:cNvPr>
              <p:cNvCxnSpPr>
                <a:cxnSpLocks/>
                <a:stCxn id="20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2" name="Groep 152">
              <a:extLst>
                <a:ext uri="{FF2B5EF4-FFF2-40B4-BE49-F238E27FC236}">
                  <a16:creationId xmlns:a16="http://schemas.microsoft.com/office/drawing/2014/main" id="{F481EC8C-9350-B148-95A5-5FB4C59EF5B7}"/>
                </a:ext>
              </a:extLst>
            </p:cNvPr>
            <p:cNvGrpSpPr/>
            <p:nvPr userDrawn="1"/>
          </p:nvGrpSpPr>
          <p:grpSpPr>
            <a:xfrm>
              <a:off x="12757283" y="4084851"/>
              <a:ext cx="1499406" cy="678267"/>
              <a:chOff x="12757283" y="3120781"/>
              <a:chExt cx="1499406" cy="678267"/>
            </a:xfrm>
          </p:grpSpPr>
          <p:sp>
            <p:nvSpPr>
              <p:cNvPr id="185" name="Rechthoek 199">
                <a:extLst>
                  <a:ext uri="{FF2B5EF4-FFF2-40B4-BE49-F238E27FC236}">
                    <a16:creationId xmlns:a16="http://schemas.microsoft.com/office/drawing/2014/main" id="{14EFD59A-2D23-414E-BB56-598960510C58}"/>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6" name="Rechthoek 200">
                <a:extLst>
                  <a:ext uri="{FF2B5EF4-FFF2-40B4-BE49-F238E27FC236}">
                    <a16:creationId xmlns:a16="http://schemas.microsoft.com/office/drawing/2014/main" id="{2F6A0795-A36F-B84E-8FDC-C1EA0FC60750}"/>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7" name="Tekstvak 201">
                <a:extLst>
                  <a:ext uri="{FF2B5EF4-FFF2-40B4-BE49-F238E27FC236}">
                    <a16:creationId xmlns:a16="http://schemas.microsoft.com/office/drawing/2014/main" id="{5445674E-2D60-4F40-ADA6-8BAE60857C31}"/>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8" name="Tekstvak 202">
                <a:extLst>
                  <a:ext uri="{FF2B5EF4-FFF2-40B4-BE49-F238E27FC236}">
                    <a16:creationId xmlns:a16="http://schemas.microsoft.com/office/drawing/2014/main" id="{B127955E-424B-4C45-8915-7A2FAA471D1A}"/>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9" name="Picture 3">
                <a:extLst>
                  <a:ext uri="{FF2B5EF4-FFF2-40B4-BE49-F238E27FC236}">
                    <a16:creationId xmlns:a16="http://schemas.microsoft.com/office/drawing/2014/main" id="{4CFC4D83-AD1A-9A45-B13F-2998660090D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Gelijkbenige driehoek 204">
                <a:extLst>
                  <a:ext uri="{FF2B5EF4-FFF2-40B4-BE49-F238E27FC236}">
                    <a16:creationId xmlns:a16="http://schemas.microsoft.com/office/drawing/2014/main" id="{99807BD3-BEF2-B646-808E-1EC04E9A63F5}"/>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91" name="Groep 205">
                <a:extLst>
                  <a:ext uri="{FF2B5EF4-FFF2-40B4-BE49-F238E27FC236}">
                    <a16:creationId xmlns:a16="http://schemas.microsoft.com/office/drawing/2014/main" id="{B850F0D0-E43F-5C4B-8D31-0E73FB99FF8B}"/>
                  </a:ext>
                </a:extLst>
              </p:cNvPr>
              <p:cNvGrpSpPr/>
              <p:nvPr userDrawn="1"/>
            </p:nvGrpSpPr>
            <p:grpSpPr>
              <a:xfrm>
                <a:off x="12822311" y="3178534"/>
                <a:ext cx="182309" cy="163794"/>
                <a:chOff x="12832541" y="3162395"/>
                <a:chExt cx="219532" cy="197236"/>
              </a:xfrm>
            </p:grpSpPr>
            <p:sp>
              <p:nvSpPr>
                <p:cNvPr id="196" name="Rechthoek 210">
                  <a:extLst>
                    <a:ext uri="{FF2B5EF4-FFF2-40B4-BE49-F238E27FC236}">
                      <a16:creationId xmlns:a16="http://schemas.microsoft.com/office/drawing/2014/main" id="{0C5AFC55-B1CA-C14A-8FC0-D9CC39DACDA3}"/>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7" name="Rechthoek 211">
                  <a:extLst>
                    <a:ext uri="{FF2B5EF4-FFF2-40B4-BE49-F238E27FC236}">
                      <a16:creationId xmlns:a16="http://schemas.microsoft.com/office/drawing/2014/main" id="{3100800B-E8A2-7D44-9CBB-2DC39236703D}"/>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8" name="Rechthoek 212">
                  <a:extLst>
                    <a:ext uri="{FF2B5EF4-FFF2-40B4-BE49-F238E27FC236}">
                      <a16:creationId xmlns:a16="http://schemas.microsoft.com/office/drawing/2014/main" id="{1541A055-AF7E-4546-802C-90E5A48B704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92" name="Groep 206">
                <a:extLst>
                  <a:ext uri="{FF2B5EF4-FFF2-40B4-BE49-F238E27FC236}">
                    <a16:creationId xmlns:a16="http://schemas.microsoft.com/office/drawing/2014/main" id="{138BBB7F-D15B-7C4C-9D78-990139149377}"/>
                  </a:ext>
                </a:extLst>
              </p:cNvPr>
              <p:cNvGrpSpPr/>
              <p:nvPr userDrawn="1"/>
            </p:nvGrpSpPr>
            <p:grpSpPr>
              <a:xfrm>
                <a:off x="12822311" y="3480352"/>
                <a:ext cx="182309" cy="163794"/>
                <a:chOff x="12832541" y="3162395"/>
                <a:chExt cx="219532" cy="197236"/>
              </a:xfrm>
            </p:grpSpPr>
            <p:sp>
              <p:nvSpPr>
                <p:cNvPr id="193" name="Rechthoek 207">
                  <a:extLst>
                    <a:ext uri="{FF2B5EF4-FFF2-40B4-BE49-F238E27FC236}">
                      <a16:creationId xmlns:a16="http://schemas.microsoft.com/office/drawing/2014/main" id="{F3515D89-EF63-2B46-95ED-102DC3D78EF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4" name="Rechthoek 208">
                  <a:extLst>
                    <a:ext uri="{FF2B5EF4-FFF2-40B4-BE49-F238E27FC236}">
                      <a16:creationId xmlns:a16="http://schemas.microsoft.com/office/drawing/2014/main" id="{2C6AFAF7-7849-F34E-98B2-72D40F92AE51}"/>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5" name="Rechthoek 209">
                  <a:extLst>
                    <a:ext uri="{FF2B5EF4-FFF2-40B4-BE49-F238E27FC236}">
                      <a16:creationId xmlns:a16="http://schemas.microsoft.com/office/drawing/2014/main" id="{7EDDB890-7B40-0B4A-A936-0C61C6A8DB38}"/>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63" name="Ovaal 164">
              <a:extLst>
                <a:ext uri="{FF2B5EF4-FFF2-40B4-BE49-F238E27FC236}">
                  <a16:creationId xmlns:a16="http://schemas.microsoft.com/office/drawing/2014/main" id="{E68742FD-DBE0-DC46-9554-A38917E5642D}"/>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4" name="Rechthoek 165">
              <a:extLst>
                <a:ext uri="{FF2B5EF4-FFF2-40B4-BE49-F238E27FC236}">
                  <a16:creationId xmlns:a16="http://schemas.microsoft.com/office/drawing/2014/main" id="{916C6649-0F2A-C846-A360-754F193D2DB7}"/>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5" name="Rechte verbindingslijn 166">
              <a:extLst>
                <a:ext uri="{FF2B5EF4-FFF2-40B4-BE49-F238E27FC236}">
                  <a16:creationId xmlns:a16="http://schemas.microsoft.com/office/drawing/2014/main" id="{8AE71418-EE09-6441-B984-45B71C580EF1}"/>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6" name="Ovaal 168">
              <a:extLst>
                <a:ext uri="{FF2B5EF4-FFF2-40B4-BE49-F238E27FC236}">
                  <a16:creationId xmlns:a16="http://schemas.microsoft.com/office/drawing/2014/main" id="{06588DC7-7663-C046-BCFE-0436D5424730}"/>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7" name="Rechthoek 169">
              <a:extLst>
                <a:ext uri="{FF2B5EF4-FFF2-40B4-BE49-F238E27FC236}">
                  <a16:creationId xmlns:a16="http://schemas.microsoft.com/office/drawing/2014/main" id="{EA66EA43-9250-8A47-9A7A-EA62CCC88BEB}"/>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8" name="Groep 170">
              <a:extLst>
                <a:ext uri="{FF2B5EF4-FFF2-40B4-BE49-F238E27FC236}">
                  <a16:creationId xmlns:a16="http://schemas.microsoft.com/office/drawing/2014/main" id="{151909A8-2F6C-394E-9B48-AADC900A2FE2}"/>
                </a:ext>
              </a:extLst>
            </p:cNvPr>
            <p:cNvGrpSpPr/>
            <p:nvPr userDrawn="1"/>
          </p:nvGrpSpPr>
          <p:grpSpPr>
            <a:xfrm>
              <a:off x="12700791" y="6095601"/>
              <a:ext cx="514284" cy="612918"/>
              <a:chOff x="12682980" y="3403241"/>
              <a:chExt cx="622284" cy="741632"/>
            </a:xfrm>
          </p:grpSpPr>
          <p:grpSp>
            <p:nvGrpSpPr>
              <p:cNvPr id="169" name="Groep 171">
                <a:extLst>
                  <a:ext uri="{FF2B5EF4-FFF2-40B4-BE49-F238E27FC236}">
                    <a16:creationId xmlns:a16="http://schemas.microsoft.com/office/drawing/2014/main" id="{262A69F4-9CDC-974F-B953-6348F1CC7AF2}"/>
                  </a:ext>
                </a:extLst>
              </p:cNvPr>
              <p:cNvGrpSpPr/>
              <p:nvPr userDrawn="1"/>
            </p:nvGrpSpPr>
            <p:grpSpPr>
              <a:xfrm>
                <a:off x="12771568" y="3403241"/>
                <a:ext cx="467138" cy="448489"/>
                <a:chOff x="12782195" y="3403241"/>
                <a:chExt cx="467138" cy="448489"/>
              </a:xfrm>
            </p:grpSpPr>
            <p:grpSp>
              <p:nvGrpSpPr>
                <p:cNvPr id="172" name="Groep 174">
                  <a:extLst>
                    <a:ext uri="{FF2B5EF4-FFF2-40B4-BE49-F238E27FC236}">
                      <a16:creationId xmlns:a16="http://schemas.microsoft.com/office/drawing/2014/main" id="{D93C6C50-0075-6144-B054-11F275BF5F3D}"/>
                    </a:ext>
                  </a:extLst>
                </p:cNvPr>
                <p:cNvGrpSpPr/>
                <p:nvPr userDrawn="1"/>
              </p:nvGrpSpPr>
              <p:grpSpPr>
                <a:xfrm>
                  <a:off x="12782195" y="3403241"/>
                  <a:ext cx="412967" cy="393907"/>
                  <a:chOff x="13554906" y="3320109"/>
                  <a:chExt cx="443906" cy="423419"/>
                </a:xfrm>
              </p:grpSpPr>
              <p:grpSp>
                <p:nvGrpSpPr>
                  <p:cNvPr id="179" name="Groep 181">
                    <a:extLst>
                      <a:ext uri="{FF2B5EF4-FFF2-40B4-BE49-F238E27FC236}">
                        <a16:creationId xmlns:a16="http://schemas.microsoft.com/office/drawing/2014/main" id="{1B17472E-ACB3-A940-9A0F-911C4FF9E3DF}"/>
                      </a:ext>
                    </a:extLst>
                  </p:cNvPr>
                  <p:cNvGrpSpPr/>
                  <p:nvPr userDrawn="1"/>
                </p:nvGrpSpPr>
                <p:grpSpPr>
                  <a:xfrm>
                    <a:off x="13554906" y="3320109"/>
                    <a:ext cx="443906" cy="423419"/>
                    <a:chOff x="12909684" y="1276143"/>
                    <a:chExt cx="443906" cy="423419"/>
                  </a:xfrm>
                </p:grpSpPr>
                <p:sp>
                  <p:nvSpPr>
                    <p:cNvPr id="182" name="Rechthoek 184">
                      <a:extLst>
                        <a:ext uri="{FF2B5EF4-FFF2-40B4-BE49-F238E27FC236}">
                          <a16:creationId xmlns:a16="http://schemas.microsoft.com/office/drawing/2014/main" id="{3A78B8DF-D936-154D-A0D4-175175E3655C}"/>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3" name="Rechthoek 185">
                      <a:extLst>
                        <a:ext uri="{FF2B5EF4-FFF2-40B4-BE49-F238E27FC236}">
                          <a16:creationId xmlns:a16="http://schemas.microsoft.com/office/drawing/2014/main" id="{F08EBEF1-427B-4344-8DBE-33AD6983F3D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4" name="Ovaal 186">
                      <a:extLst>
                        <a:ext uri="{FF2B5EF4-FFF2-40B4-BE49-F238E27FC236}">
                          <a16:creationId xmlns:a16="http://schemas.microsoft.com/office/drawing/2014/main" id="{EF591A0B-837A-6C49-9CE3-F8EA1EC0BBA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80" name="Afbeelding 182">
                    <a:extLst>
                      <a:ext uri="{FF2B5EF4-FFF2-40B4-BE49-F238E27FC236}">
                        <a16:creationId xmlns:a16="http://schemas.microsoft.com/office/drawing/2014/main" id="{05F0E3F2-023D-404E-80E5-84EEC5CE522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81" name="Afbeelding 183">
                    <a:extLst>
                      <a:ext uri="{FF2B5EF4-FFF2-40B4-BE49-F238E27FC236}">
                        <a16:creationId xmlns:a16="http://schemas.microsoft.com/office/drawing/2014/main" id="{4445F690-7D35-3E43-921B-3171B5BB6FB0}"/>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73" name="Groep 175">
                  <a:extLst>
                    <a:ext uri="{FF2B5EF4-FFF2-40B4-BE49-F238E27FC236}">
                      <a16:creationId xmlns:a16="http://schemas.microsoft.com/office/drawing/2014/main" id="{F1CB80F1-E4F8-A24C-B049-F9A259D120EF}"/>
                    </a:ext>
                  </a:extLst>
                </p:cNvPr>
                <p:cNvGrpSpPr/>
                <p:nvPr userDrawn="1"/>
              </p:nvGrpSpPr>
              <p:grpSpPr>
                <a:xfrm>
                  <a:off x="13103513" y="3705268"/>
                  <a:ext cx="145820" cy="146462"/>
                  <a:chOff x="13096169" y="3602278"/>
                  <a:chExt cx="145820" cy="146462"/>
                </a:xfrm>
              </p:grpSpPr>
              <p:sp>
                <p:nvSpPr>
                  <p:cNvPr id="177" name="Rechthoek 179">
                    <a:extLst>
                      <a:ext uri="{FF2B5EF4-FFF2-40B4-BE49-F238E27FC236}">
                        <a16:creationId xmlns:a16="http://schemas.microsoft.com/office/drawing/2014/main" id="{D4575F8F-C97A-5740-B39E-26352D6150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8" name="Rechthoek 180">
                    <a:extLst>
                      <a:ext uri="{FF2B5EF4-FFF2-40B4-BE49-F238E27FC236}">
                        <a16:creationId xmlns:a16="http://schemas.microsoft.com/office/drawing/2014/main" id="{F6FED8DF-529F-274A-91B2-C408A8045F2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4" name="Groep 176">
                  <a:extLst>
                    <a:ext uri="{FF2B5EF4-FFF2-40B4-BE49-F238E27FC236}">
                      <a16:creationId xmlns:a16="http://schemas.microsoft.com/office/drawing/2014/main" id="{D96FD6C5-335E-9F44-9906-08DD9E371628}"/>
                    </a:ext>
                  </a:extLst>
                </p:cNvPr>
                <p:cNvGrpSpPr/>
                <p:nvPr userDrawn="1"/>
              </p:nvGrpSpPr>
              <p:grpSpPr>
                <a:xfrm rot="10800000">
                  <a:off x="13061402" y="3665637"/>
                  <a:ext cx="145820" cy="146462"/>
                  <a:chOff x="13096169" y="3602278"/>
                  <a:chExt cx="145820" cy="146462"/>
                </a:xfrm>
              </p:grpSpPr>
              <p:sp>
                <p:nvSpPr>
                  <p:cNvPr id="175" name="Rechthoek 177">
                    <a:extLst>
                      <a:ext uri="{FF2B5EF4-FFF2-40B4-BE49-F238E27FC236}">
                        <a16:creationId xmlns:a16="http://schemas.microsoft.com/office/drawing/2014/main" id="{38C6F27E-5CFD-674D-8B82-03CD99532D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6" name="Rechthoek 178">
                    <a:extLst>
                      <a:ext uri="{FF2B5EF4-FFF2-40B4-BE49-F238E27FC236}">
                        <a16:creationId xmlns:a16="http://schemas.microsoft.com/office/drawing/2014/main" id="{F60126F3-99A3-5C46-92E9-B7EC0E48EA0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70" name="Rechthoek 172">
                <a:extLst>
                  <a:ext uri="{FF2B5EF4-FFF2-40B4-BE49-F238E27FC236}">
                    <a16:creationId xmlns:a16="http://schemas.microsoft.com/office/drawing/2014/main" id="{3AA89435-9EC3-2840-86B9-49B40F8CC6AD}"/>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71" name="Gelijkbenige driehoek 173">
                <a:extLst>
                  <a:ext uri="{FF2B5EF4-FFF2-40B4-BE49-F238E27FC236}">
                    <a16:creationId xmlns:a16="http://schemas.microsoft.com/office/drawing/2014/main" id="{B68D54E0-9C29-684D-9F22-267C3E86E463}"/>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Tree>
    <p:extLst>
      <p:ext uri="{BB962C8B-B14F-4D97-AF65-F5344CB8AC3E}">
        <p14:creationId xmlns:p14="http://schemas.microsoft.com/office/powerpoint/2010/main" val="26072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11" userDrawn="1">
          <p15:clr>
            <a:srgbClr val="FBAE40"/>
          </p15:clr>
        </p15:guide>
        <p15:guide id="2" pos="1595" userDrawn="1">
          <p15:clr>
            <a:srgbClr val="FBAE40"/>
          </p15:clr>
        </p15:guide>
        <p15:guide id="3" pos="2479" userDrawn="1">
          <p15:clr>
            <a:srgbClr val="FBAE40"/>
          </p15:clr>
        </p15:guide>
        <p15:guide id="4" pos="3364" userDrawn="1">
          <p15:clr>
            <a:srgbClr val="FBAE40"/>
          </p15:clr>
        </p15:guide>
        <p15:guide id="5" pos="4248" userDrawn="1">
          <p15:clr>
            <a:srgbClr val="FBAE40"/>
          </p15:clr>
        </p15:guide>
        <p15:guide id="6" orient="horz" pos="2069" userDrawn="1">
          <p15:clr>
            <a:srgbClr val="FBAE40"/>
          </p15:clr>
        </p15:guide>
        <p15:guide id="7" orient="horz" pos="315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x icon">
    <p:spTree>
      <p:nvGrpSpPr>
        <p:cNvPr id="1" name=""/>
        <p:cNvGrpSpPr/>
        <p:nvPr/>
      </p:nvGrpSpPr>
      <p:grpSpPr>
        <a:xfrm>
          <a:off x="0" y="0"/>
          <a:ext cx="0" cy="0"/>
          <a:chOff x="0" y="0"/>
          <a:chExt cx="0" cy="0"/>
        </a:xfrm>
      </p:grpSpPr>
      <p:sp>
        <p:nvSpPr>
          <p:cNvPr id="21" name="Tijdelijke aanduiding voor afbeelding 58">
            <a:extLst>
              <a:ext uri="{FF2B5EF4-FFF2-40B4-BE49-F238E27FC236}">
                <a16:creationId xmlns:a16="http://schemas.microsoft.com/office/drawing/2014/main" id="{787B2239-6775-E74D-A9E1-DD588C8DA0AB}"/>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865394" y="104401"/>
            <a:ext cx="278605"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46" name="Tijdelijke aanduiding voor verticale tekst 2">
            <a:extLst>
              <a:ext uri="{FF2B5EF4-FFF2-40B4-BE49-F238E27FC236}">
                <a16:creationId xmlns:a16="http://schemas.microsoft.com/office/drawing/2014/main" id="{3E582727-DD7F-46B0-9F69-FF631C6E4A9E}"/>
              </a:ext>
            </a:extLst>
          </p:cNvPr>
          <p:cNvSpPr>
            <a:spLocks noGrp="1"/>
          </p:cNvSpPr>
          <p:nvPr>
            <p:ph type="body" orient="vert" idx="21" hasCustomPrompt="1"/>
          </p:nvPr>
        </p:nvSpPr>
        <p:spPr>
          <a:xfrm>
            <a:off x="1495426" y="1935805"/>
            <a:ext cx="4257111" cy="1924994"/>
          </a:xfrm>
        </p:spPr>
        <p:txBody>
          <a:bodyPr vert="horz" lIns="0" tIns="0" rIns="0" bIns="0"/>
          <a:lstStyle>
            <a:lvl1pPr>
              <a:lnSpc>
                <a:spcPts val="1575"/>
              </a:lnSpc>
              <a:spcBef>
                <a:spcPts val="0"/>
              </a:spcBef>
              <a:spcAft>
                <a:spcPts val="0"/>
              </a:spcAft>
              <a:buClr>
                <a:srgbClr val="F86600"/>
              </a:buClr>
              <a:defRPr>
                <a:solidFill>
                  <a:schemeClr val="tx1"/>
                </a:solidFill>
              </a:defRPr>
            </a:lvl1pPr>
            <a:lvl2pPr>
              <a:defRPr/>
            </a:lvl2pPr>
            <a:lvl3pPr>
              <a:lnSpc>
                <a:spcPts val="1575"/>
              </a:lnSpc>
              <a:defRPr>
                <a:solidFill>
                  <a:schemeClr val="tx1"/>
                </a:solidFill>
              </a:defRPr>
            </a:lvl3pPr>
            <a:lvl4pPr>
              <a:defRPr/>
            </a:lvl4pPr>
            <a:lvl5pPr marL="0" indent="0">
              <a:buNone/>
              <a:defRPr/>
            </a:lvl5pPr>
            <a:lvl6pPr>
              <a:defRPr/>
            </a:lvl6pPr>
            <a:lvl7pPr>
              <a:defRPr/>
            </a:lvl7pPr>
            <a:lvl8pPr>
              <a:defRPr/>
            </a:lvl8pPr>
            <a:lvl9pPr>
              <a:defRPr/>
            </a:lvl9pPr>
          </a:lstStyle>
          <a:p>
            <a:pPr lvl="0"/>
            <a:r>
              <a:rPr lang="en-GB" noProof="0"/>
              <a:t>Bullet</a:t>
            </a:r>
          </a:p>
          <a:p>
            <a:pPr lvl="0"/>
            <a:r>
              <a:rPr lang="en-GB" noProof="0"/>
              <a:t>Bullet</a:t>
            </a:r>
          </a:p>
          <a:p>
            <a:pPr lvl="0"/>
            <a:r>
              <a:rPr lang="en-GB" noProof="0"/>
              <a:t>etc.</a:t>
            </a:r>
          </a:p>
          <a:p>
            <a:pPr lvl="0"/>
            <a:endParaRPr lang="en-GB" noProof="0"/>
          </a:p>
          <a:p>
            <a:pPr lvl="2"/>
            <a:r>
              <a:rPr lang="en-GB" noProof="0"/>
              <a:t>Plain text</a:t>
            </a:r>
          </a:p>
        </p:txBody>
      </p:sp>
      <p:sp>
        <p:nvSpPr>
          <p:cNvPr id="23" name="Tijdelijke aanduiding voor verticale tekst 2">
            <a:extLst>
              <a:ext uri="{FF2B5EF4-FFF2-40B4-BE49-F238E27FC236}">
                <a16:creationId xmlns:a16="http://schemas.microsoft.com/office/drawing/2014/main" id="{19FC0463-1FE1-BC47-8DDB-50EAB4D73E06}"/>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80" name="Rechthoek 23">
            <a:extLst>
              <a:ext uri="{FF2B5EF4-FFF2-40B4-BE49-F238E27FC236}">
                <a16:creationId xmlns:a16="http://schemas.microsoft.com/office/drawing/2014/main" id="{DEE50B4B-41A5-0748-B3DF-1452DE14E775}"/>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79" name="Group 78">
            <a:extLst>
              <a:ext uri="{FF2B5EF4-FFF2-40B4-BE49-F238E27FC236}">
                <a16:creationId xmlns:a16="http://schemas.microsoft.com/office/drawing/2014/main" id="{FE1F75AA-727E-C243-969C-7B96E0F9A9A2}"/>
              </a:ext>
            </a:extLst>
          </p:cNvPr>
          <p:cNvGrpSpPr/>
          <p:nvPr userDrawn="1"/>
        </p:nvGrpSpPr>
        <p:grpSpPr>
          <a:xfrm>
            <a:off x="9291401" y="2"/>
            <a:ext cx="2393267" cy="6708519"/>
            <a:chOff x="12388535" y="0"/>
            <a:chExt cx="3191021" cy="6708519"/>
          </a:xfrm>
        </p:grpSpPr>
        <p:sp>
          <p:nvSpPr>
            <p:cNvPr id="146" name="Freeform 101">
              <a:extLst>
                <a:ext uri="{FF2B5EF4-FFF2-40B4-BE49-F238E27FC236}">
                  <a16:creationId xmlns:a16="http://schemas.microsoft.com/office/drawing/2014/main" id="{A26B28A9-AAA9-3642-99B5-FB3A52F435D9}"/>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7" name="Rechthoek 197">
              <a:extLst>
                <a:ext uri="{FF2B5EF4-FFF2-40B4-BE49-F238E27FC236}">
                  <a16:creationId xmlns:a16="http://schemas.microsoft.com/office/drawing/2014/main" id="{C1DC5C9B-6A23-9A45-A1A1-DD524706F453}"/>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8" name="Rechte verbindingslijn 198">
              <a:extLst>
                <a:ext uri="{FF2B5EF4-FFF2-40B4-BE49-F238E27FC236}">
                  <a16:creationId xmlns:a16="http://schemas.microsoft.com/office/drawing/2014/main" id="{87C561BC-D26A-B247-8847-78C6F53EF29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9" name="Rechthoek 154">
              <a:extLst>
                <a:ext uri="{FF2B5EF4-FFF2-40B4-BE49-F238E27FC236}">
                  <a16:creationId xmlns:a16="http://schemas.microsoft.com/office/drawing/2014/main" id="{45279B82-77CD-8443-AFC4-96F3F4C59CBD}"/>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50" name="Rechte verbindingslijn 156">
              <a:extLst>
                <a:ext uri="{FF2B5EF4-FFF2-40B4-BE49-F238E27FC236}">
                  <a16:creationId xmlns:a16="http://schemas.microsoft.com/office/drawing/2014/main" id="{F99FD587-A1EB-774C-8926-FC87BC5F3A40}"/>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51" name="Rechte verbindingslijn 157">
              <a:extLst>
                <a:ext uri="{FF2B5EF4-FFF2-40B4-BE49-F238E27FC236}">
                  <a16:creationId xmlns:a16="http://schemas.microsoft.com/office/drawing/2014/main" id="{BAF9F25F-8BC0-1B44-BE28-7A7F8F184BCB}"/>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2" name="Rechte verbindingslijn 159">
              <a:extLst>
                <a:ext uri="{FF2B5EF4-FFF2-40B4-BE49-F238E27FC236}">
                  <a16:creationId xmlns:a16="http://schemas.microsoft.com/office/drawing/2014/main" id="{E51E841F-4E72-C944-8EDD-05782A6C2160}"/>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3" name="Ovaal 160">
              <a:extLst>
                <a:ext uri="{FF2B5EF4-FFF2-40B4-BE49-F238E27FC236}">
                  <a16:creationId xmlns:a16="http://schemas.microsoft.com/office/drawing/2014/main" id="{999ED430-1B18-3C44-893D-3B2E4227DA3D}"/>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4" name="Rechthoek 161">
              <a:extLst>
                <a:ext uri="{FF2B5EF4-FFF2-40B4-BE49-F238E27FC236}">
                  <a16:creationId xmlns:a16="http://schemas.microsoft.com/office/drawing/2014/main" id="{9A34E233-A907-CD42-93CB-0C7D74AB7CD9}"/>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5" name="Groep 162">
              <a:extLst>
                <a:ext uri="{FF2B5EF4-FFF2-40B4-BE49-F238E27FC236}">
                  <a16:creationId xmlns:a16="http://schemas.microsoft.com/office/drawing/2014/main" id="{67976843-9BDB-264F-ABC2-C2F98B353371}"/>
                </a:ext>
              </a:extLst>
            </p:cNvPr>
            <p:cNvGrpSpPr/>
            <p:nvPr userDrawn="1"/>
          </p:nvGrpSpPr>
          <p:grpSpPr>
            <a:xfrm>
              <a:off x="12757283" y="3162561"/>
              <a:ext cx="825500" cy="209550"/>
              <a:chOff x="13504624" y="2482850"/>
              <a:chExt cx="825500" cy="209550"/>
            </a:xfrm>
          </p:grpSpPr>
          <p:sp>
            <p:nvSpPr>
              <p:cNvPr id="202" name="Rechthoek 193">
                <a:extLst>
                  <a:ext uri="{FF2B5EF4-FFF2-40B4-BE49-F238E27FC236}">
                    <a16:creationId xmlns:a16="http://schemas.microsoft.com/office/drawing/2014/main" id="{B1D9C374-4A82-4A41-ACCC-D1627FDD33C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3" name="Rechte verbindingslijn 194">
                <a:extLst>
                  <a:ext uri="{FF2B5EF4-FFF2-40B4-BE49-F238E27FC236}">
                    <a16:creationId xmlns:a16="http://schemas.microsoft.com/office/drawing/2014/main" id="{1FC09250-6E54-CC44-99A2-BD376698161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4" name="Gelijkbenige driehoek 195">
                <a:extLst>
                  <a:ext uri="{FF2B5EF4-FFF2-40B4-BE49-F238E27FC236}">
                    <a16:creationId xmlns:a16="http://schemas.microsoft.com/office/drawing/2014/main" id="{ED3043DF-5321-914D-83A4-A0EB4870E0D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6" name="Ovaal 155">
              <a:extLst>
                <a:ext uri="{FF2B5EF4-FFF2-40B4-BE49-F238E27FC236}">
                  <a16:creationId xmlns:a16="http://schemas.microsoft.com/office/drawing/2014/main" id="{072E0B22-D86A-9B41-BD7E-E37B5FBD2AE4}"/>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7" name="Rechthoek 158">
              <a:extLst>
                <a:ext uri="{FF2B5EF4-FFF2-40B4-BE49-F238E27FC236}">
                  <a16:creationId xmlns:a16="http://schemas.microsoft.com/office/drawing/2014/main" id="{A031D531-B9FE-BC43-B36C-20E4C5AA1E43}"/>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8" name="Groep 163">
              <a:extLst>
                <a:ext uri="{FF2B5EF4-FFF2-40B4-BE49-F238E27FC236}">
                  <a16:creationId xmlns:a16="http://schemas.microsoft.com/office/drawing/2014/main" id="{11DC930A-D2F6-AD44-8EC6-D952DCE1FE44}"/>
                </a:ext>
              </a:extLst>
            </p:cNvPr>
            <p:cNvGrpSpPr/>
            <p:nvPr userDrawn="1"/>
          </p:nvGrpSpPr>
          <p:grpSpPr>
            <a:xfrm>
              <a:off x="12757283" y="2126361"/>
              <a:ext cx="294789" cy="318834"/>
              <a:chOff x="14466489" y="1001522"/>
              <a:chExt cx="290627" cy="314333"/>
            </a:xfrm>
          </p:grpSpPr>
          <p:sp>
            <p:nvSpPr>
              <p:cNvPr id="196" name="Rechthoek 187">
                <a:extLst>
                  <a:ext uri="{FF2B5EF4-FFF2-40B4-BE49-F238E27FC236}">
                    <a16:creationId xmlns:a16="http://schemas.microsoft.com/office/drawing/2014/main" id="{CA3FD226-50F4-404A-A4D0-8C64A46EB0D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7" name="Ovaal 188">
                <a:extLst>
                  <a:ext uri="{FF2B5EF4-FFF2-40B4-BE49-F238E27FC236}">
                    <a16:creationId xmlns:a16="http://schemas.microsoft.com/office/drawing/2014/main" id="{02DC498F-23D9-EB47-B169-CF27F09737C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8" name="Vrije vorm: vorm 189">
                <a:extLst>
                  <a:ext uri="{FF2B5EF4-FFF2-40B4-BE49-F238E27FC236}">
                    <a16:creationId xmlns:a16="http://schemas.microsoft.com/office/drawing/2014/main" id="{CE3D00BB-5ACE-A44D-A623-9DBC2684210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9" name="Rechthoek: afgeronde hoeken 190">
                <a:extLst>
                  <a:ext uri="{FF2B5EF4-FFF2-40B4-BE49-F238E27FC236}">
                    <a16:creationId xmlns:a16="http://schemas.microsoft.com/office/drawing/2014/main" id="{F2627DF5-5585-324F-B8AB-FF276C0ECE8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200" name="Rechte verbindingslijn 191">
                <a:extLst>
                  <a:ext uri="{FF2B5EF4-FFF2-40B4-BE49-F238E27FC236}">
                    <a16:creationId xmlns:a16="http://schemas.microsoft.com/office/drawing/2014/main" id="{11CF426C-0D35-0A4E-8985-B2BFB825E65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1" name="Rechte verbindingslijn 192">
                <a:extLst>
                  <a:ext uri="{FF2B5EF4-FFF2-40B4-BE49-F238E27FC236}">
                    <a16:creationId xmlns:a16="http://schemas.microsoft.com/office/drawing/2014/main" id="{F7EF85CF-5A14-9E42-AEA4-B8002B6C2E98}"/>
                  </a:ext>
                </a:extLst>
              </p:cNvPr>
              <p:cNvCxnSpPr>
                <a:cxnSpLocks/>
                <a:stCxn id="19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9" name="Groep 152">
              <a:extLst>
                <a:ext uri="{FF2B5EF4-FFF2-40B4-BE49-F238E27FC236}">
                  <a16:creationId xmlns:a16="http://schemas.microsoft.com/office/drawing/2014/main" id="{83C88808-D8BA-7B40-A01B-8036259128B3}"/>
                </a:ext>
              </a:extLst>
            </p:cNvPr>
            <p:cNvGrpSpPr/>
            <p:nvPr userDrawn="1"/>
          </p:nvGrpSpPr>
          <p:grpSpPr>
            <a:xfrm>
              <a:off x="12757283" y="4084851"/>
              <a:ext cx="1499406" cy="678267"/>
              <a:chOff x="12757283" y="3120781"/>
              <a:chExt cx="1499406" cy="678267"/>
            </a:xfrm>
          </p:grpSpPr>
          <p:sp>
            <p:nvSpPr>
              <p:cNvPr id="182" name="Rechthoek 199">
                <a:extLst>
                  <a:ext uri="{FF2B5EF4-FFF2-40B4-BE49-F238E27FC236}">
                    <a16:creationId xmlns:a16="http://schemas.microsoft.com/office/drawing/2014/main" id="{B7B7519C-5261-114B-BC38-51B80A35FEAB}"/>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3" name="Rechthoek 200">
                <a:extLst>
                  <a:ext uri="{FF2B5EF4-FFF2-40B4-BE49-F238E27FC236}">
                    <a16:creationId xmlns:a16="http://schemas.microsoft.com/office/drawing/2014/main" id="{E668C1B1-C0B3-B643-B55D-807E9E22A9CC}"/>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4" name="Tekstvak 201">
                <a:extLst>
                  <a:ext uri="{FF2B5EF4-FFF2-40B4-BE49-F238E27FC236}">
                    <a16:creationId xmlns:a16="http://schemas.microsoft.com/office/drawing/2014/main" id="{1539E5C0-12E9-5E48-931A-B1D72B26A48A}"/>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5" name="Tekstvak 202">
                <a:extLst>
                  <a:ext uri="{FF2B5EF4-FFF2-40B4-BE49-F238E27FC236}">
                    <a16:creationId xmlns:a16="http://schemas.microsoft.com/office/drawing/2014/main" id="{6831FA46-F04E-994F-92B0-DE2324BE63E4}"/>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6" name="Picture 3">
                <a:extLst>
                  <a:ext uri="{FF2B5EF4-FFF2-40B4-BE49-F238E27FC236}">
                    <a16:creationId xmlns:a16="http://schemas.microsoft.com/office/drawing/2014/main" id="{A4D73710-474F-4744-8AB3-D008D5E9FA9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 name="Gelijkbenige driehoek 204">
                <a:extLst>
                  <a:ext uri="{FF2B5EF4-FFF2-40B4-BE49-F238E27FC236}">
                    <a16:creationId xmlns:a16="http://schemas.microsoft.com/office/drawing/2014/main" id="{D7FE2C54-BAF5-A748-85A4-CCB048F9E4CB}"/>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8" name="Groep 205">
                <a:extLst>
                  <a:ext uri="{FF2B5EF4-FFF2-40B4-BE49-F238E27FC236}">
                    <a16:creationId xmlns:a16="http://schemas.microsoft.com/office/drawing/2014/main" id="{2F86A5E8-13DD-084F-8CDC-3CBBC455E290}"/>
                  </a:ext>
                </a:extLst>
              </p:cNvPr>
              <p:cNvGrpSpPr/>
              <p:nvPr userDrawn="1"/>
            </p:nvGrpSpPr>
            <p:grpSpPr>
              <a:xfrm>
                <a:off x="12822311" y="3178534"/>
                <a:ext cx="182309" cy="163794"/>
                <a:chOff x="12832541" y="3162395"/>
                <a:chExt cx="219532" cy="197236"/>
              </a:xfrm>
            </p:grpSpPr>
            <p:sp>
              <p:nvSpPr>
                <p:cNvPr id="193" name="Rechthoek 210">
                  <a:extLst>
                    <a:ext uri="{FF2B5EF4-FFF2-40B4-BE49-F238E27FC236}">
                      <a16:creationId xmlns:a16="http://schemas.microsoft.com/office/drawing/2014/main" id="{1265879A-BD65-9F4B-A72F-9DDAF0795560}"/>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4" name="Rechthoek 211">
                  <a:extLst>
                    <a:ext uri="{FF2B5EF4-FFF2-40B4-BE49-F238E27FC236}">
                      <a16:creationId xmlns:a16="http://schemas.microsoft.com/office/drawing/2014/main" id="{DF39221F-EB0E-174B-8988-91559368E180}"/>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5" name="Rechthoek 212">
                  <a:extLst>
                    <a:ext uri="{FF2B5EF4-FFF2-40B4-BE49-F238E27FC236}">
                      <a16:creationId xmlns:a16="http://schemas.microsoft.com/office/drawing/2014/main" id="{3BC7648F-328E-B04F-9D32-431E9AD46FF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9" name="Groep 206">
                <a:extLst>
                  <a:ext uri="{FF2B5EF4-FFF2-40B4-BE49-F238E27FC236}">
                    <a16:creationId xmlns:a16="http://schemas.microsoft.com/office/drawing/2014/main" id="{F7F2346F-6E36-0E4D-B968-F32407FF5EF8}"/>
                  </a:ext>
                </a:extLst>
              </p:cNvPr>
              <p:cNvGrpSpPr/>
              <p:nvPr userDrawn="1"/>
            </p:nvGrpSpPr>
            <p:grpSpPr>
              <a:xfrm>
                <a:off x="12822311" y="3480352"/>
                <a:ext cx="182309" cy="163794"/>
                <a:chOff x="12832541" y="3162395"/>
                <a:chExt cx="219532" cy="197236"/>
              </a:xfrm>
            </p:grpSpPr>
            <p:sp>
              <p:nvSpPr>
                <p:cNvPr id="190" name="Rechthoek 207">
                  <a:extLst>
                    <a:ext uri="{FF2B5EF4-FFF2-40B4-BE49-F238E27FC236}">
                      <a16:creationId xmlns:a16="http://schemas.microsoft.com/office/drawing/2014/main" id="{8084E5DD-B1EA-6143-8729-9D46F99B32E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1" name="Rechthoek 208">
                  <a:extLst>
                    <a:ext uri="{FF2B5EF4-FFF2-40B4-BE49-F238E27FC236}">
                      <a16:creationId xmlns:a16="http://schemas.microsoft.com/office/drawing/2014/main" id="{AD967374-16DD-B746-A5E3-586CCC69872C}"/>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2" name="Rechthoek 209">
                  <a:extLst>
                    <a:ext uri="{FF2B5EF4-FFF2-40B4-BE49-F238E27FC236}">
                      <a16:creationId xmlns:a16="http://schemas.microsoft.com/office/drawing/2014/main" id="{7CE82F32-DC9F-F342-B3D2-4FBCD044E8E4}"/>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60" name="Ovaal 164">
              <a:extLst>
                <a:ext uri="{FF2B5EF4-FFF2-40B4-BE49-F238E27FC236}">
                  <a16:creationId xmlns:a16="http://schemas.microsoft.com/office/drawing/2014/main" id="{FFB6B1F9-26AB-7D48-9E8D-E5CC0F1C72B9}"/>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1" name="Rechthoek 165">
              <a:extLst>
                <a:ext uri="{FF2B5EF4-FFF2-40B4-BE49-F238E27FC236}">
                  <a16:creationId xmlns:a16="http://schemas.microsoft.com/office/drawing/2014/main" id="{DC670F41-FFDD-1448-A5AA-14AC3DDC3956}"/>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2" name="Rechte verbindingslijn 166">
              <a:extLst>
                <a:ext uri="{FF2B5EF4-FFF2-40B4-BE49-F238E27FC236}">
                  <a16:creationId xmlns:a16="http://schemas.microsoft.com/office/drawing/2014/main" id="{7ECC2053-8BB6-794C-B196-6D8703ACFDEA}"/>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3" name="Ovaal 168">
              <a:extLst>
                <a:ext uri="{FF2B5EF4-FFF2-40B4-BE49-F238E27FC236}">
                  <a16:creationId xmlns:a16="http://schemas.microsoft.com/office/drawing/2014/main" id="{8BD54B2B-1D7C-9942-AAB2-79E50076C980}"/>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4" name="Rechthoek 169">
              <a:extLst>
                <a:ext uri="{FF2B5EF4-FFF2-40B4-BE49-F238E27FC236}">
                  <a16:creationId xmlns:a16="http://schemas.microsoft.com/office/drawing/2014/main" id="{FCC97CC1-26AB-0847-99ED-D626E6797939}"/>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5" name="Groep 170">
              <a:extLst>
                <a:ext uri="{FF2B5EF4-FFF2-40B4-BE49-F238E27FC236}">
                  <a16:creationId xmlns:a16="http://schemas.microsoft.com/office/drawing/2014/main" id="{C1A44EB2-C371-3345-B775-4265413FA473}"/>
                </a:ext>
              </a:extLst>
            </p:cNvPr>
            <p:cNvGrpSpPr/>
            <p:nvPr userDrawn="1"/>
          </p:nvGrpSpPr>
          <p:grpSpPr>
            <a:xfrm>
              <a:off x="12700791" y="6095601"/>
              <a:ext cx="514284" cy="612918"/>
              <a:chOff x="12682980" y="3403241"/>
              <a:chExt cx="622284" cy="741632"/>
            </a:xfrm>
          </p:grpSpPr>
          <p:grpSp>
            <p:nvGrpSpPr>
              <p:cNvPr id="166" name="Groep 171">
                <a:extLst>
                  <a:ext uri="{FF2B5EF4-FFF2-40B4-BE49-F238E27FC236}">
                    <a16:creationId xmlns:a16="http://schemas.microsoft.com/office/drawing/2014/main" id="{23829B66-F41C-9242-92C2-F6B445595117}"/>
                  </a:ext>
                </a:extLst>
              </p:cNvPr>
              <p:cNvGrpSpPr/>
              <p:nvPr userDrawn="1"/>
            </p:nvGrpSpPr>
            <p:grpSpPr>
              <a:xfrm>
                <a:off x="12771568" y="3403241"/>
                <a:ext cx="467138" cy="448489"/>
                <a:chOff x="12782195" y="3403241"/>
                <a:chExt cx="467138" cy="448489"/>
              </a:xfrm>
            </p:grpSpPr>
            <p:grpSp>
              <p:nvGrpSpPr>
                <p:cNvPr id="169" name="Groep 174">
                  <a:extLst>
                    <a:ext uri="{FF2B5EF4-FFF2-40B4-BE49-F238E27FC236}">
                      <a16:creationId xmlns:a16="http://schemas.microsoft.com/office/drawing/2014/main" id="{FCEAEA25-C10D-7E48-ACBB-808EF8B95CD4}"/>
                    </a:ext>
                  </a:extLst>
                </p:cNvPr>
                <p:cNvGrpSpPr/>
                <p:nvPr userDrawn="1"/>
              </p:nvGrpSpPr>
              <p:grpSpPr>
                <a:xfrm>
                  <a:off x="12782195" y="3403241"/>
                  <a:ext cx="412967" cy="393907"/>
                  <a:chOff x="13554906" y="3320109"/>
                  <a:chExt cx="443906" cy="423419"/>
                </a:xfrm>
              </p:grpSpPr>
              <p:grpSp>
                <p:nvGrpSpPr>
                  <p:cNvPr id="176" name="Groep 181">
                    <a:extLst>
                      <a:ext uri="{FF2B5EF4-FFF2-40B4-BE49-F238E27FC236}">
                        <a16:creationId xmlns:a16="http://schemas.microsoft.com/office/drawing/2014/main" id="{53AFB5DF-BFA6-9445-BCF5-CCBA87992C25}"/>
                      </a:ext>
                    </a:extLst>
                  </p:cNvPr>
                  <p:cNvGrpSpPr/>
                  <p:nvPr userDrawn="1"/>
                </p:nvGrpSpPr>
                <p:grpSpPr>
                  <a:xfrm>
                    <a:off x="13554906" y="3320109"/>
                    <a:ext cx="443906" cy="423419"/>
                    <a:chOff x="12909684" y="1276143"/>
                    <a:chExt cx="443906" cy="423419"/>
                  </a:xfrm>
                </p:grpSpPr>
                <p:sp>
                  <p:nvSpPr>
                    <p:cNvPr id="179" name="Rechthoek 184">
                      <a:extLst>
                        <a:ext uri="{FF2B5EF4-FFF2-40B4-BE49-F238E27FC236}">
                          <a16:creationId xmlns:a16="http://schemas.microsoft.com/office/drawing/2014/main" id="{20B6841F-D293-FD45-A64E-74866BD3B37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0" name="Rechthoek 185">
                      <a:extLst>
                        <a:ext uri="{FF2B5EF4-FFF2-40B4-BE49-F238E27FC236}">
                          <a16:creationId xmlns:a16="http://schemas.microsoft.com/office/drawing/2014/main" id="{34288227-DE41-1B4D-A0D1-902266605B7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1" name="Ovaal 186">
                      <a:extLst>
                        <a:ext uri="{FF2B5EF4-FFF2-40B4-BE49-F238E27FC236}">
                          <a16:creationId xmlns:a16="http://schemas.microsoft.com/office/drawing/2014/main" id="{64634A0C-5CF7-B449-AD24-03849FD0FDB3}"/>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7" name="Afbeelding 182">
                    <a:extLst>
                      <a:ext uri="{FF2B5EF4-FFF2-40B4-BE49-F238E27FC236}">
                        <a16:creationId xmlns:a16="http://schemas.microsoft.com/office/drawing/2014/main" id="{0B21C9F3-8D75-BA41-999A-D9C1FB115AFD}"/>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8" name="Afbeelding 183">
                    <a:extLst>
                      <a:ext uri="{FF2B5EF4-FFF2-40B4-BE49-F238E27FC236}">
                        <a16:creationId xmlns:a16="http://schemas.microsoft.com/office/drawing/2014/main" id="{15E2C04D-C0AE-7040-9138-EC2F2E8B7857}"/>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70" name="Groep 175">
                  <a:extLst>
                    <a:ext uri="{FF2B5EF4-FFF2-40B4-BE49-F238E27FC236}">
                      <a16:creationId xmlns:a16="http://schemas.microsoft.com/office/drawing/2014/main" id="{61A0D519-5C4C-9C41-9396-FD920D93832B}"/>
                    </a:ext>
                  </a:extLst>
                </p:cNvPr>
                <p:cNvGrpSpPr/>
                <p:nvPr userDrawn="1"/>
              </p:nvGrpSpPr>
              <p:grpSpPr>
                <a:xfrm>
                  <a:off x="13103513" y="3705268"/>
                  <a:ext cx="145820" cy="146462"/>
                  <a:chOff x="13096169" y="3602278"/>
                  <a:chExt cx="145820" cy="146462"/>
                </a:xfrm>
              </p:grpSpPr>
              <p:sp>
                <p:nvSpPr>
                  <p:cNvPr id="174" name="Rechthoek 179">
                    <a:extLst>
                      <a:ext uri="{FF2B5EF4-FFF2-40B4-BE49-F238E27FC236}">
                        <a16:creationId xmlns:a16="http://schemas.microsoft.com/office/drawing/2014/main" id="{C1987232-38E1-C049-BD77-F2E1AFCB58C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5" name="Rechthoek 180">
                    <a:extLst>
                      <a:ext uri="{FF2B5EF4-FFF2-40B4-BE49-F238E27FC236}">
                        <a16:creationId xmlns:a16="http://schemas.microsoft.com/office/drawing/2014/main" id="{80E0CBC2-4EFF-8444-A6A2-953EDD790D3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1" name="Groep 176">
                  <a:extLst>
                    <a:ext uri="{FF2B5EF4-FFF2-40B4-BE49-F238E27FC236}">
                      <a16:creationId xmlns:a16="http://schemas.microsoft.com/office/drawing/2014/main" id="{2873C5B4-9B7A-DB42-8567-FDEA0A854325}"/>
                    </a:ext>
                  </a:extLst>
                </p:cNvPr>
                <p:cNvGrpSpPr/>
                <p:nvPr userDrawn="1"/>
              </p:nvGrpSpPr>
              <p:grpSpPr>
                <a:xfrm rot="10800000">
                  <a:off x="13061402" y="3665637"/>
                  <a:ext cx="145820" cy="146462"/>
                  <a:chOff x="13096169" y="3602278"/>
                  <a:chExt cx="145820" cy="146462"/>
                </a:xfrm>
              </p:grpSpPr>
              <p:sp>
                <p:nvSpPr>
                  <p:cNvPr id="172" name="Rechthoek 177">
                    <a:extLst>
                      <a:ext uri="{FF2B5EF4-FFF2-40B4-BE49-F238E27FC236}">
                        <a16:creationId xmlns:a16="http://schemas.microsoft.com/office/drawing/2014/main" id="{980A343E-D790-7647-9369-9C27FBFB48E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3" name="Rechthoek 178">
                    <a:extLst>
                      <a:ext uri="{FF2B5EF4-FFF2-40B4-BE49-F238E27FC236}">
                        <a16:creationId xmlns:a16="http://schemas.microsoft.com/office/drawing/2014/main" id="{5C8A7AA1-C1E3-7648-8A7B-904275CB4D8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7" name="Rechthoek 172">
                <a:extLst>
                  <a:ext uri="{FF2B5EF4-FFF2-40B4-BE49-F238E27FC236}">
                    <a16:creationId xmlns:a16="http://schemas.microsoft.com/office/drawing/2014/main" id="{067C0BBF-245E-244E-A06A-5DF210E9918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8" name="Gelijkbenige driehoek 173">
                <a:extLst>
                  <a:ext uri="{FF2B5EF4-FFF2-40B4-BE49-F238E27FC236}">
                    <a16:creationId xmlns:a16="http://schemas.microsoft.com/office/drawing/2014/main" id="{88467B30-56D5-F144-B6D1-7FA3E2989A7A}"/>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75" name="Tijdelijke aanduiding voor verticale tekst 2">
            <a:extLst>
              <a:ext uri="{FF2B5EF4-FFF2-40B4-BE49-F238E27FC236}">
                <a16:creationId xmlns:a16="http://schemas.microsoft.com/office/drawing/2014/main" id="{D0BD52F2-F4A7-2446-A7AC-8A497FCCD3EA}"/>
              </a:ext>
            </a:extLst>
          </p:cNvPr>
          <p:cNvSpPr>
            <a:spLocks noGrp="1"/>
          </p:cNvSpPr>
          <p:nvPr>
            <p:ph type="body" orient="vert" idx="41" hasCustomPrompt="1"/>
          </p:nvPr>
        </p:nvSpPr>
        <p:spPr>
          <a:xfrm>
            <a:off x="1398584"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76" name="Tijdelijke aanduiding voor verticale tekst 2">
            <a:extLst>
              <a:ext uri="{FF2B5EF4-FFF2-40B4-BE49-F238E27FC236}">
                <a16:creationId xmlns:a16="http://schemas.microsoft.com/office/drawing/2014/main" id="{322FEF47-DDEC-9E48-B963-5F96AF0DDAFA}"/>
              </a:ext>
            </a:extLst>
          </p:cNvPr>
          <p:cNvSpPr>
            <a:spLocks noGrp="1"/>
          </p:cNvSpPr>
          <p:nvPr>
            <p:ph type="body" orient="vert" idx="42" hasCustomPrompt="1"/>
          </p:nvPr>
        </p:nvSpPr>
        <p:spPr>
          <a:xfrm>
            <a:off x="2454135"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77" name="Tijdelijke aanduiding voor verticale tekst 2">
            <a:extLst>
              <a:ext uri="{FF2B5EF4-FFF2-40B4-BE49-F238E27FC236}">
                <a16:creationId xmlns:a16="http://schemas.microsoft.com/office/drawing/2014/main" id="{56DA39C9-D405-C941-BEC7-D4B143A5C442}"/>
              </a:ext>
            </a:extLst>
          </p:cNvPr>
          <p:cNvSpPr>
            <a:spLocks noGrp="1"/>
          </p:cNvSpPr>
          <p:nvPr>
            <p:ph type="body" orient="vert" idx="43" hasCustomPrompt="1"/>
          </p:nvPr>
        </p:nvSpPr>
        <p:spPr>
          <a:xfrm>
            <a:off x="3508765"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78" name="Tijdelijke aanduiding voor verticale tekst 2">
            <a:extLst>
              <a:ext uri="{FF2B5EF4-FFF2-40B4-BE49-F238E27FC236}">
                <a16:creationId xmlns:a16="http://schemas.microsoft.com/office/drawing/2014/main" id="{863E4429-B6C6-2A4F-BA60-2DB3FE055E14}"/>
              </a:ext>
            </a:extLst>
          </p:cNvPr>
          <p:cNvSpPr>
            <a:spLocks noGrp="1"/>
          </p:cNvSpPr>
          <p:nvPr>
            <p:ph type="body" orient="vert" idx="44" hasCustomPrompt="1"/>
          </p:nvPr>
        </p:nvSpPr>
        <p:spPr>
          <a:xfrm>
            <a:off x="4558353"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Tree>
    <p:extLst>
      <p:ext uri="{BB962C8B-B14F-4D97-AF65-F5344CB8AC3E}">
        <p14:creationId xmlns:p14="http://schemas.microsoft.com/office/powerpoint/2010/main" val="1944857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11" userDrawn="1">
          <p15:clr>
            <a:srgbClr val="FBAE40"/>
          </p15:clr>
        </p15:guide>
        <p15:guide id="2" orient="horz" pos="3158" userDrawn="1">
          <p15:clr>
            <a:srgbClr val="FBAE40"/>
          </p15:clr>
        </p15:guide>
        <p15:guide id="3" pos="1595" userDrawn="1">
          <p15:clr>
            <a:srgbClr val="FBAE40"/>
          </p15:clr>
        </p15:guide>
        <p15:guide id="4" pos="2479" userDrawn="1">
          <p15:clr>
            <a:srgbClr val="FBAE40"/>
          </p15:clr>
        </p15:guide>
        <p15:guide id="5" pos="3364" userDrawn="1">
          <p15:clr>
            <a:srgbClr val="FBAE40"/>
          </p15:clr>
        </p15:guide>
        <p15:guide id="6" pos="424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x icon row">
    <p:spTree>
      <p:nvGrpSpPr>
        <p:cNvPr id="1" name=""/>
        <p:cNvGrpSpPr/>
        <p:nvPr/>
      </p:nvGrpSpPr>
      <p:grpSpPr>
        <a:xfrm>
          <a:off x="0" y="0"/>
          <a:ext cx="0" cy="0"/>
          <a:chOff x="0" y="0"/>
          <a:chExt cx="0" cy="0"/>
        </a:xfrm>
      </p:grpSpPr>
      <p:sp>
        <p:nvSpPr>
          <p:cNvPr id="21" name="Tijdelijke aanduiding voor afbeelding 58">
            <a:extLst>
              <a:ext uri="{FF2B5EF4-FFF2-40B4-BE49-F238E27FC236}">
                <a16:creationId xmlns:a16="http://schemas.microsoft.com/office/drawing/2014/main" id="{D595C967-AE58-514C-991E-D896BD256B48}"/>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595124" y="104400"/>
            <a:ext cx="546041"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27" name="Tijdelijke aanduiding voor verticale tekst 2">
            <a:extLst>
              <a:ext uri="{FF2B5EF4-FFF2-40B4-BE49-F238E27FC236}">
                <a16:creationId xmlns:a16="http://schemas.microsoft.com/office/drawing/2014/main" id="{7DB2A145-9DC5-440D-A086-F6A298335239}"/>
              </a:ext>
            </a:extLst>
          </p:cNvPr>
          <p:cNvSpPr>
            <a:spLocks noGrp="1"/>
          </p:cNvSpPr>
          <p:nvPr>
            <p:ph type="body" orient="vert" idx="37" hasCustomPrompt="1"/>
          </p:nvPr>
        </p:nvSpPr>
        <p:spPr>
          <a:xfrm>
            <a:off x="2398154" y="2728039"/>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28" name="Tijdelijke aanduiding voor verticale tekst 2">
            <a:extLst>
              <a:ext uri="{FF2B5EF4-FFF2-40B4-BE49-F238E27FC236}">
                <a16:creationId xmlns:a16="http://schemas.microsoft.com/office/drawing/2014/main" id="{9238DEE1-A210-41BB-8FF7-B58CF827EA54}"/>
              </a:ext>
            </a:extLst>
          </p:cNvPr>
          <p:cNvSpPr>
            <a:spLocks noGrp="1"/>
          </p:cNvSpPr>
          <p:nvPr>
            <p:ph type="body" orient="vert" idx="50" hasCustomPrompt="1"/>
          </p:nvPr>
        </p:nvSpPr>
        <p:spPr>
          <a:xfrm>
            <a:off x="2398154" y="3986543"/>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29" name="Tijdelijke aanduiding voor verticale tekst 2">
            <a:extLst>
              <a:ext uri="{FF2B5EF4-FFF2-40B4-BE49-F238E27FC236}">
                <a16:creationId xmlns:a16="http://schemas.microsoft.com/office/drawing/2014/main" id="{BEC03B3F-6D5A-45D4-9A88-EE2072C4B17B}"/>
              </a:ext>
            </a:extLst>
          </p:cNvPr>
          <p:cNvSpPr>
            <a:spLocks noGrp="1"/>
          </p:cNvSpPr>
          <p:nvPr>
            <p:ph type="body" orient="vert" idx="51" hasCustomPrompt="1"/>
          </p:nvPr>
        </p:nvSpPr>
        <p:spPr>
          <a:xfrm>
            <a:off x="2398154" y="5240142"/>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24" name="Tijdelijke aanduiding voor verticale tekst 2">
            <a:extLst>
              <a:ext uri="{FF2B5EF4-FFF2-40B4-BE49-F238E27FC236}">
                <a16:creationId xmlns:a16="http://schemas.microsoft.com/office/drawing/2014/main" id="{F06D0585-0474-2A46-ADE5-F4EBA4218A2F}"/>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76" name="Rechthoek 23">
            <a:extLst>
              <a:ext uri="{FF2B5EF4-FFF2-40B4-BE49-F238E27FC236}">
                <a16:creationId xmlns:a16="http://schemas.microsoft.com/office/drawing/2014/main" id="{6867524A-A55B-F74F-8A47-A03F75E49E8F}"/>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42" name="Group 141">
            <a:extLst>
              <a:ext uri="{FF2B5EF4-FFF2-40B4-BE49-F238E27FC236}">
                <a16:creationId xmlns:a16="http://schemas.microsoft.com/office/drawing/2014/main" id="{C31E7205-ED24-194C-8FF5-A1842467DFFF}"/>
              </a:ext>
            </a:extLst>
          </p:cNvPr>
          <p:cNvGrpSpPr/>
          <p:nvPr userDrawn="1"/>
        </p:nvGrpSpPr>
        <p:grpSpPr>
          <a:xfrm>
            <a:off x="9291401" y="2"/>
            <a:ext cx="2393267" cy="6708519"/>
            <a:chOff x="12388535" y="0"/>
            <a:chExt cx="3191021" cy="6708519"/>
          </a:xfrm>
        </p:grpSpPr>
        <p:sp>
          <p:nvSpPr>
            <p:cNvPr id="143" name="Freeform 101">
              <a:extLst>
                <a:ext uri="{FF2B5EF4-FFF2-40B4-BE49-F238E27FC236}">
                  <a16:creationId xmlns:a16="http://schemas.microsoft.com/office/drawing/2014/main" id="{DF7874D5-CC00-2846-837F-FCE5F95BCCAB}"/>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4" name="Rechthoek 197">
              <a:extLst>
                <a:ext uri="{FF2B5EF4-FFF2-40B4-BE49-F238E27FC236}">
                  <a16:creationId xmlns:a16="http://schemas.microsoft.com/office/drawing/2014/main" id="{E4CAE5A0-9E33-0943-973D-7EF99ED360BC}"/>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5" name="Rechte verbindingslijn 198">
              <a:extLst>
                <a:ext uri="{FF2B5EF4-FFF2-40B4-BE49-F238E27FC236}">
                  <a16:creationId xmlns:a16="http://schemas.microsoft.com/office/drawing/2014/main" id="{62EEC55E-DB15-AC43-AE72-D300E77187B4}"/>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6" name="Rechthoek 154">
              <a:extLst>
                <a:ext uri="{FF2B5EF4-FFF2-40B4-BE49-F238E27FC236}">
                  <a16:creationId xmlns:a16="http://schemas.microsoft.com/office/drawing/2014/main" id="{946AFDF2-50FF-D54B-B253-3E824C856228}"/>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7" name="Rechte verbindingslijn 156">
              <a:extLst>
                <a:ext uri="{FF2B5EF4-FFF2-40B4-BE49-F238E27FC236}">
                  <a16:creationId xmlns:a16="http://schemas.microsoft.com/office/drawing/2014/main" id="{81DE6693-791D-644D-B42F-13193743D768}"/>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8" name="Rechte verbindingslijn 157">
              <a:extLst>
                <a:ext uri="{FF2B5EF4-FFF2-40B4-BE49-F238E27FC236}">
                  <a16:creationId xmlns:a16="http://schemas.microsoft.com/office/drawing/2014/main" id="{68DBA125-4F01-144A-B835-0E33942721EC}"/>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9" name="Rechte verbindingslijn 159">
              <a:extLst>
                <a:ext uri="{FF2B5EF4-FFF2-40B4-BE49-F238E27FC236}">
                  <a16:creationId xmlns:a16="http://schemas.microsoft.com/office/drawing/2014/main" id="{19044B5A-5570-A348-B970-66603819B4A5}"/>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0" name="Ovaal 160">
              <a:extLst>
                <a:ext uri="{FF2B5EF4-FFF2-40B4-BE49-F238E27FC236}">
                  <a16:creationId xmlns:a16="http://schemas.microsoft.com/office/drawing/2014/main" id="{4A460C4E-15B1-984E-BF7C-AFDFD455E247}"/>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1" name="Rechthoek 161">
              <a:extLst>
                <a:ext uri="{FF2B5EF4-FFF2-40B4-BE49-F238E27FC236}">
                  <a16:creationId xmlns:a16="http://schemas.microsoft.com/office/drawing/2014/main" id="{3EC8D0FE-C984-1343-877C-307A509A28E9}"/>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2" name="Groep 162">
              <a:extLst>
                <a:ext uri="{FF2B5EF4-FFF2-40B4-BE49-F238E27FC236}">
                  <a16:creationId xmlns:a16="http://schemas.microsoft.com/office/drawing/2014/main" id="{D515D8A4-A897-7D40-B2D0-208C5B428D9D}"/>
                </a:ext>
              </a:extLst>
            </p:cNvPr>
            <p:cNvGrpSpPr/>
            <p:nvPr userDrawn="1"/>
          </p:nvGrpSpPr>
          <p:grpSpPr>
            <a:xfrm>
              <a:off x="12757283" y="3162561"/>
              <a:ext cx="825500" cy="209550"/>
              <a:chOff x="13504624" y="2482850"/>
              <a:chExt cx="825500" cy="209550"/>
            </a:xfrm>
          </p:grpSpPr>
          <p:sp>
            <p:nvSpPr>
              <p:cNvPr id="199" name="Rechthoek 193">
                <a:extLst>
                  <a:ext uri="{FF2B5EF4-FFF2-40B4-BE49-F238E27FC236}">
                    <a16:creationId xmlns:a16="http://schemas.microsoft.com/office/drawing/2014/main" id="{E1EB0ECC-6C26-7948-88C1-7E17F93B55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0" name="Rechte verbindingslijn 194">
                <a:extLst>
                  <a:ext uri="{FF2B5EF4-FFF2-40B4-BE49-F238E27FC236}">
                    <a16:creationId xmlns:a16="http://schemas.microsoft.com/office/drawing/2014/main" id="{14A77D84-592F-7A4B-BDA5-26913685B7A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1" name="Gelijkbenige driehoek 195">
                <a:extLst>
                  <a:ext uri="{FF2B5EF4-FFF2-40B4-BE49-F238E27FC236}">
                    <a16:creationId xmlns:a16="http://schemas.microsoft.com/office/drawing/2014/main" id="{1900CE7A-DD5E-4F41-AA5E-DA8F83ADC7E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3" name="Ovaal 155">
              <a:extLst>
                <a:ext uri="{FF2B5EF4-FFF2-40B4-BE49-F238E27FC236}">
                  <a16:creationId xmlns:a16="http://schemas.microsoft.com/office/drawing/2014/main" id="{35EB0B48-55E5-C840-ABFC-2663E1643FCD}"/>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4" name="Rechthoek 158">
              <a:extLst>
                <a:ext uri="{FF2B5EF4-FFF2-40B4-BE49-F238E27FC236}">
                  <a16:creationId xmlns:a16="http://schemas.microsoft.com/office/drawing/2014/main" id="{B0EB6F62-06EF-934C-92D3-6C51E34C7505}"/>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5" name="Groep 163">
              <a:extLst>
                <a:ext uri="{FF2B5EF4-FFF2-40B4-BE49-F238E27FC236}">
                  <a16:creationId xmlns:a16="http://schemas.microsoft.com/office/drawing/2014/main" id="{D22695EE-6B6F-6F47-90D2-CCDC45BEB8BE}"/>
                </a:ext>
              </a:extLst>
            </p:cNvPr>
            <p:cNvGrpSpPr/>
            <p:nvPr userDrawn="1"/>
          </p:nvGrpSpPr>
          <p:grpSpPr>
            <a:xfrm>
              <a:off x="12757283" y="2126361"/>
              <a:ext cx="294789" cy="318834"/>
              <a:chOff x="14466489" y="1001522"/>
              <a:chExt cx="290627" cy="314333"/>
            </a:xfrm>
          </p:grpSpPr>
          <p:sp>
            <p:nvSpPr>
              <p:cNvPr id="193" name="Rechthoek 187">
                <a:extLst>
                  <a:ext uri="{FF2B5EF4-FFF2-40B4-BE49-F238E27FC236}">
                    <a16:creationId xmlns:a16="http://schemas.microsoft.com/office/drawing/2014/main" id="{A3F33454-37BB-0643-B4AD-389224AD7E6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4" name="Ovaal 188">
                <a:extLst>
                  <a:ext uri="{FF2B5EF4-FFF2-40B4-BE49-F238E27FC236}">
                    <a16:creationId xmlns:a16="http://schemas.microsoft.com/office/drawing/2014/main" id="{408BE570-B244-5841-8EA9-08857C39CFA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5" name="Vrije vorm: vorm 189">
                <a:extLst>
                  <a:ext uri="{FF2B5EF4-FFF2-40B4-BE49-F238E27FC236}">
                    <a16:creationId xmlns:a16="http://schemas.microsoft.com/office/drawing/2014/main" id="{0F4FAC81-C754-C44E-B8D0-3A8D80361C7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6" name="Rechthoek: afgeronde hoeken 190">
                <a:extLst>
                  <a:ext uri="{FF2B5EF4-FFF2-40B4-BE49-F238E27FC236}">
                    <a16:creationId xmlns:a16="http://schemas.microsoft.com/office/drawing/2014/main" id="{70819E5D-4B7A-0B4A-AB92-A02E0B88D40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7" name="Rechte verbindingslijn 191">
                <a:extLst>
                  <a:ext uri="{FF2B5EF4-FFF2-40B4-BE49-F238E27FC236}">
                    <a16:creationId xmlns:a16="http://schemas.microsoft.com/office/drawing/2014/main" id="{73E6C3AD-6541-744D-BB9B-993BCB9A627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8" name="Rechte verbindingslijn 192">
                <a:extLst>
                  <a:ext uri="{FF2B5EF4-FFF2-40B4-BE49-F238E27FC236}">
                    <a16:creationId xmlns:a16="http://schemas.microsoft.com/office/drawing/2014/main" id="{4C44C715-5C03-CD49-843D-991BA522EC64}"/>
                  </a:ext>
                </a:extLst>
              </p:cNvPr>
              <p:cNvCxnSpPr>
                <a:cxnSpLocks/>
                <a:stCxn id="19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6" name="Groep 152">
              <a:extLst>
                <a:ext uri="{FF2B5EF4-FFF2-40B4-BE49-F238E27FC236}">
                  <a16:creationId xmlns:a16="http://schemas.microsoft.com/office/drawing/2014/main" id="{C8612306-F228-E044-8644-8C50B526AAA8}"/>
                </a:ext>
              </a:extLst>
            </p:cNvPr>
            <p:cNvGrpSpPr/>
            <p:nvPr userDrawn="1"/>
          </p:nvGrpSpPr>
          <p:grpSpPr>
            <a:xfrm>
              <a:off x="12757283" y="4084851"/>
              <a:ext cx="1499406" cy="678267"/>
              <a:chOff x="12757283" y="3120781"/>
              <a:chExt cx="1499406" cy="678267"/>
            </a:xfrm>
          </p:grpSpPr>
          <p:sp>
            <p:nvSpPr>
              <p:cNvPr id="179" name="Rechthoek 199">
                <a:extLst>
                  <a:ext uri="{FF2B5EF4-FFF2-40B4-BE49-F238E27FC236}">
                    <a16:creationId xmlns:a16="http://schemas.microsoft.com/office/drawing/2014/main" id="{0A4DD52A-1962-0048-98EA-9EE757A41D91}"/>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0" name="Rechthoek 200">
                <a:extLst>
                  <a:ext uri="{FF2B5EF4-FFF2-40B4-BE49-F238E27FC236}">
                    <a16:creationId xmlns:a16="http://schemas.microsoft.com/office/drawing/2014/main" id="{0E3456ED-5982-2C40-88FC-C38B99F599AD}"/>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1" name="Tekstvak 201">
                <a:extLst>
                  <a:ext uri="{FF2B5EF4-FFF2-40B4-BE49-F238E27FC236}">
                    <a16:creationId xmlns:a16="http://schemas.microsoft.com/office/drawing/2014/main" id="{A508ADDB-AEA3-8343-B65D-04676CD89A7E}"/>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2" name="Tekstvak 202">
                <a:extLst>
                  <a:ext uri="{FF2B5EF4-FFF2-40B4-BE49-F238E27FC236}">
                    <a16:creationId xmlns:a16="http://schemas.microsoft.com/office/drawing/2014/main" id="{5DF0A370-EC74-4748-996C-4825B305881F}"/>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3" name="Picture 3">
                <a:extLst>
                  <a:ext uri="{FF2B5EF4-FFF2-40B4-BE49-F238E27FC236}">
                    <a16:creationId xmlns:a16="http://schemas.microsoft.com/office/drawing/2014/main" id="{558BC5E4-2280-4F49-BD40-C57F7D0433C9}"/>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 name="Gelijkbenige driehoek 204">
                <a:extLst>
                  <a:ext uri="{FF2B5EF4-FFF2-40B4-BE49-F238E27FC236}">
                    <a16:creationId xmlns:a16="http://schemas.microsoft.com/office/drawing/2014/main" id="{314FBF9C-33D9-D449-8938-926437455364}"/>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5" name="Groep 205">
                <a:extLst>
                  <a:ext uri="{FF2B5EF4-FFF2-40B4-BE49-F238E27FC236}">
                    <a16:creationId xmlns:a16="http://schemas.microsoft.com/office/drawing/2014/main" id="{72568549-4C97-2F4F-9905-F7A45D543240}"/>
                  </a:ext>
                </a:extLst>
              </p:cNvPr>
              <p:cNvGrpSpPr/>
              <p:nvPr userDrawn="1"/>
            </p:nvGrpSpPr>
            <p:grpSpPr>
              <a:xfrm>
                <a:off x="12822311" y="3178534"/>
                <a:ext cx="182309" cy="163794"/>
                <a:chOff x="12832541" y="3162395"/>
                <a:chExt cx="219532" cy="197236"/>
              </a:xfrm>
            </p:grpSpPr>
            <p:sp>
              <p:nvSpPr>
                <p:cNvPr id="190" name="Rechthoek 210">
                  <a:extLst>
                    <a:ext uri="{FF2B5EF4-FFF2-40B4-BE49-F238E27FC236}">
                      <a16:creationId xmlns:a16="http://schemas.microsoft.com/office/drawing/2014/main" id="{95C67F62-4530-A748-BD0E-02CA09336839}"/>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1" name="Rechthoek 211">
                  <a:extLst>
                    <a:ext uri="{FF2B5EF4-FFF2-40B4-BE49-F238E27FC236}">
                      <a16:creationId xmlns:a16="http://schemas.microsoft.com/office/drawing/2014/main" id="{45EA6D99-745F-C746-865F-735A3EE833F7}"/>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2" name="Rechthoek 212">
                  <a:extLst>
                    <a:ext uri="{FF2B5EF4-FFF2-40B4-BE49-F238E27FC236}">
                      <a16:creationId xmlns:a16="http://schemas.microsoft.com/office/drawing/2014/main" id="{0E4ED221-82C8-404C-8A1C-57403755FD9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6" name="Groep 206">
                <a:extLst>
                  <a:ext uri="{FF2B5EF4-FFF2-40B4-BE49-F238E27FC236}">
                    <a16:creationId xmlns:a16="http://schemas.microsoft.com/office/drawing/2014/main" id="{5B1C8F99-2732-114B-8C10-2BDEC2C8F8E7}"/>
                  </a:ext>
                </a:extLst>
              </p:cNvPr>
              <p:cNvGrpSpPr/>
              <p:nvPr userDrawn="1"/>
            </p:nvGrpSpPr>
            <p:grpSpPr>
              <a:xfrm>
                <a:off x="12822311" y="3480352"/>
                <a:ext cx="182309" cy="163794"/>
                <a:chOff x="12832541" y="3162395"/>
                <a:chExt cx="219532" cy="197236"/>
              </a:xfrm>
            </p:grpSpPr>
            <p:sp>
              <p:nvSpPr>
                <p:cNvPr id="187" name="Rechthoek 207">
                  <a:extLst>
                    <a:ext uri="{FF2B5EF4-FFF2-40B4-BE49-F238E27FC236}">
                      <a16:creationId xmlns:a16="http://schemas.microsoft.com/office/drawing/2014/main" id="{F83CDE63-56A0-7949-BE78-187DF017DD9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8" name="Rechthoek 208">
                  <a:extLst>
                    <a:ext uri="{FF2B5EF4-FFF2-40B4-BE49-F238E27FC236}">
                      <a16:creationId xmlns:a16="http://schemas.microsoft.com/office/drawing/2014/main" id="{F7A0A4BB-6A92-DA45-A8F0-F76688180726}"/>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9" name="Rechthoek 209">
                  <a:extLst>
                    <a:ext uri="{FF2B5EF4-FFF2-40B4-BE49-F238E27FC236}">
                      <a16:creationId xmlns:a16="http://schemas.microsoft.com/office/drawing/2014/main" id="{F9EFEDB6-84E4-C54F-ADDE-664B9B402C18}"/>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7" name="Ovaal 164">
              <a:extLst>
                <a:ext uri="{FF2B5EF4-FFF2-40B4-BE49-F238E27FC236}">
                  <a16:creationId xmlns:a16="http://schemas.microsoft.com/office/drawing/2014/main" id="{4664A662-7C5F-C14B-A930-5F4199EEE5F5}"/>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8" name="Rechthoek 165">
              <a:extLst>
                <a:ext uri="{FF2B5EF4-FFF2-40B4-BE49-F238E27FC236}">
                  <a16:creationId xmlns:a16="http://schemas.microsoft.com/office/drawing/2014/main" id="{29591068-C37A-DB40-9D8E-F9A078CF75F4}"/>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9" name="Rechte verbindingslijn 166">
              <a:extLst>
                <a:ext uri="{FF2B5EF4-FFF2-40B4-BE49-F238E27FC236}">
                  <a16:creationId xmlns:a16="http://schemas.microsoft.com/office/drawing/2014/main" id="{43100112-502E-C047-8007-1BA4E64EAE75}"/>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0" name="Ovaal 168">
              <a:extLst>
                <a:ext uri="{FF2B5EF4-FFF2-40B4-BE49-F238E27FC236}">
                  <a16:creationId xmlns:a16="http://schemas.microsoft.com/office/drawing/2014/main" id="{29F91658-81B3-E64C-AE80-9D09D7711C39}"/>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1" name="Rechthoek 169">
              <a:extLst>
                <a:ext uri="{FF2B5EF4-FFF2-40B4-BE49-F238E27FC236}">
                  <a16:creationId xmlns:a16="http://schemas.microsoft.com/office/drawing/2014/main" id="{9E8233BB-BEF7-AF4C-B54C-57AEF8F750F4}"/>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2" name="Groep 170">
              <a:extLst>
                <a:ext uri="{FF2B5EF4-FFF2-40B4-BE49-F238E27FC236}">
                  <a16:creationId xmlns:a16="http://schemas.microsoft.com/office/drawing/2014/main" id="{E8935F80-688D-2641-AE89-54AF9FF222B6}"/>
                </a:ext>
              </a:extLst>
            </p:cNvPr>
            <p:cNvGrpSpPr/>
            <p:nvPr userDrawn="1"/>
          </p:nvGrpSpPr>
          <p:grpSpPr>
            <a:xfrm>
              <a:off x="12700791" y="6095601"/>
              <a:ext cx="514284" cy="612918"/>
              <a:chOff x="12682980" y="3403241"/>
              <a:chExt cx="622284" cy="741632"/>
            </a:xfrm>
          </p:grpSpPr>
          <p:grpSp>
            <p:nvGrpSpPr>
              <p:cNvPr id="163" name="Groep 171">
                <a:extLst>
                  <a:ext uri="{FF2B5EF4-FFF2-40B4-BE49-F238E27FC236}">
                    <a16:creationId xmlns:a16="http://schemas.microsoft.com/office/drawing/2014/main" id="{F287430F-3B97-D14C-8AAD-E1F745D786E6}"/>
                  </a:ext>
                </a:extLst>
              </p:cNvPr>
              <p:cNvGrpSpPr/>
              <p:nvPr userDrawn="1"/>
            </p:nvGrpSpPr>
            <p:grpSpPr>
              <a:xfrm>
                <a:off x="12771568" y="3403241"/>
                <a:ext cx="467138" cy="448489"/>
                <a:chOff x="12782195" y="3403241"/>
                <a:chExt cx="467138" cy="448489"/>
              </a:xfrm>
            </p:grpSpPr>
            <p:grpSp>
              <p:nvGrpSpPr>
                <p:cNvPr id="166" name="Groep 174">
                  <a:extLst>
                    <a:ext uri="{FF2B5EF4-FFF2-40B4-BE49-F238E27FC236}">
                      <a16:creationId xmlns:a16="http://schemas.microsoft.com/office/drawing/2014/main" id="{28D044D0-0BD5-5E44-A33C-1A212E158615}"/>
                    </a:ext>
                  </a:extLst>
                </p:cNvPr>
                <p:cNvGrpSpPr/>
                <p:nvPr userDrawn="1"/>
              </p:nvGrpSpPr>
              <p:grpSpPr>
                <a:xfrm>
                  <a:off x="12782195" y="3403241"/>
                  <a:ext cx="412967" cy="393907"/>
                  <a:chOff x="13554906" y="3320109"/>
                  <a:chExt cx="443906" cy="423419"/>
                </a:xfrm>
              </p:grpSpPr>
              <p:grpSp>
                <p:nvGrpSpPr>
                  <p:cNvPr id="173" name="Groep 181">
                    <a:extLst>
                      <a:ext uri="{FF2B5EF4-FFF2-40B4-BE49-F238E27FC236}">
                        <a16:creationId xmlns:a16="http://schemas.microsoft.com/office/drawing/2014/main" id="{4C86D127-D718-344F-A853-2E92F2182D7C}"/>
                      </a:ext>
                    </a:extLst>
                  </p:cNvPr>
                  <p:cNvGrpSpPr/>
                  <p:nvPr userDrawn="1"/>
                </p:nvGrpSpPr>
                <p:grpSpPr>
                  <a:xfrm>
                    <a:off x="13554906" y="3320109"/>
                    <a:ext cx="443906" cy="423419"/>
                    <a:chOff x="12909684" y="1276143"/>
                    <a:chExt cx="443906" cy="423419"/>
                  </a:xfrm>
                </p:grpSpPr>
                <p:sp>
                  <p:nvSpPr>
                    <p:cNvPr id="176" name="Rechthoek 184">
                      <a:extLst>
                        <a:ext uri="{FF2B5EF4-FFF2-40B4-BE49-F238E27FC236}">
                          <a16:creationId xmlns:a16="http://schemas.microsoft.com/office/drawing/2014/main" id="{8A4D273B-BC38-3F4C-9064-C7B9E47202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7" name="Rechthoek 185">
                      <a:extLst>
                        <a:ext uri="{FF2B5EF4-FFF2-40B4-BE49-F238E27FC236}">
                          <a16:creationId xmlns:a16="http://schemas.microsoft.com/office/drawing/2014/main" id="{AED26E5F-B7B1-0248-B667-3A66E152263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8" name="Ovaal 186">
                      <a:extLst>
                        <a:ext uri="{FF2B5EF4-FFF2-40B4-BE49-F238E27FC236}">
                          <a16:creationId xmlns:a16="http://schemas.microsoft.com/office/drawing/2014/main" id="{A6111DF6-88A9-6949-A85C-A763C73E95A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4" name="Afbeelding 182">
                    <a:extLst>
                      <a:ext uri="{FF2B5EF4-FFF2-40B4-BE49-F238E27FC236}">
                        <a16:creationId xmlns:a16="http://schemas.microsoft.com/office/drawing/2014/main" id="{60F79D80-EEB2-7D44-A687-33765D3B581B}"/>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5" name="Afbeelding 183">
                    <a:extLst>
                      <a:ext uri="{FF2B5EF4-FFF2-40B4-BE49-F238E27FC236}">
                        <a16:creationId xmlns:a16="http://schemas.microsoft.com/office/drawing/2014/main" id="{80AC90A5-86B2-C749-9DA8-A92B975D45D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67" name="Groep 175">
                  <a:extLst>
                    <a:ext uri="{FF2B5EF4-FFF2-40B4-BE49-F238E27FC236}">
                      <a16:creationId xmlns:a16="http://schemas.microsoft.com/office/drawing/2014/main" id="{799E43B9-AF78-C64C-A656-01269005DDFB}"/>
                    </a:ext>
                  </a:extLst>
                </p:cNvPr>
                <p:cNvGrpSpPr/>
                <p:nvPr userDrawn="1"/>
              </p:nvGrpSpPr>
              <p:grpSpPr>
                <a:xfrm>
                  <a:off x="13103513" y="3705268"/>
                  <a:ext cx="145820" cy="146462"/>
                  <a:chOff x="13096169" y="3602278"/>
                  <a:chExt cx="145820" cy="146462"/>
                </a:xfrm>
              </p:grpSpPr>
              <p:sp>
                <p:nvSpPr>
                  <p:cNvPr id="171" name="Rechthoek 179">
                    <a:extLst>
                      <a:ext uri="{FF2B5EF4-FFF2-40B4-BE49-F238E27FC236}">
                        <a16:creationId xmlns:a16="http://schemas.microsoft.com/office/drawing/2014/main" id="{FA63F31E-7BEB-8748-BA98-FB5BCA6F5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2" name="Rechthoek 180">
                    <a:extLst>
                      <a:ext uri="{FF2B5EF4-FFF2-40B4-BE49-F238E27FC236}">
                        <a16:creationId xmlns:a16="http://schemas.microsoft.com/office/drawing/2014/main" id="{358D8562-EEB0-4445-837E-687C34BB2FC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8" name="Groep 176">
                  <a:extLst>
                    <a:ext uri="{FF2B5EF4-FFF2-40B4-BE49-F238E27FC236}">
                      <a16:creationId xmlns:a16="http://schemas.microsoft.com/office/drawing/2014/main" id="{47F4751C-C196-2841-B3E1-AFED3FFDCEEE}"/>
                    </a:ext>
                  </a:extLst>
                </p:cNvPr>
                <p:cNvGrpSpPr/>
                <p:nvPr userDrawn="1"/>
              </p:nvGrpSpPr>
              <p:grpSpPr>
                <a:xfrm rot="10800000">
                  <a:off x="13061402" y="3665637"/>
                  <a:ext cx="145820" cy="146462"/>
                  <a:chOff x="13096169" y="3602278"/>
                  <a:chExt cx="145820" cy="146462"/>
                </a:xfrm>
              </p:grpSpPr>
              <p:sp>
                <p:nvSpPr>
                  <p:cNvPr id="169" name="Rechthoek 177">
                    <a:extLst>
                      <a:ext uri="{FF2B5EF4-FFF2-40B4-BE49-F238E27FC236}">
                        <a16:creationId xmlns:a16="http://schemas.microsoft.com/office/drawing/2014/main" id="{450CBF93-1026-894B-9F20-2CC5DD0E54D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0" name="Rechthoek 178">
                    <a:extLst>
                      <a:ext uri="{FF2B5EF4-FFF2-40B4-BE49-F238E27FC236}">
                        <a16:creationId xmlns:a16="http://schemas.microsoft.com/office/drawing/2014/main" id="{BF6623F4-B412-744C-96D2-6ACAE9022B4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4" name="Rechthoek 172">
                <a:extLst>
                  <a:ext uri="{FF2B5EF4-FFF2-40B4-BE49-F238E27FC236}">
                    <a16:creationId xmlns:a16="http://schemas.microsoft.com/office/drawing/2014/main" id="{A4384E22-B550-BA4E-94E1-ABDEEB43A622}"/>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5" name="Gelijkbenige driehoek 173">
                <a:extLst>
                  <a:ext uri="{FF2B5EF4-FFF2-40B4-BE49-F238E27FC236}">
                    <a16:creationId xmlns:a16="http://schemas.microsoft.com/office/drawing/2014/main" id="{34043201-D664-DF46-A7BE-2A67F7CD8AAE}"/>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Tree>
    <p:extLst>
      <p:ext uri="{BB962C8B-B14F-4D97-AF65-F5344CB8AC3E}">
        <p14:creationId xmlns:p14="http://schemas.microsoft.com/office/powerpoint/2010/main" val="41206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11" userDrawn="1">
          <p15:clr>
            <a:srgbClr val="FBAE40"/>
          </p15:clr>
        </p15:guide>
        <p15:guide id="2" pos="1527" userDrawn="1">
          <p15:clr>
            <a:srgbClr val="FBAE40"/>
          </p15:clr>
        </p15:guide>
        <p15:guide id="3" orient="horz" pos="1842" userDrawn="1">
          <p15:clr>
            <a:srgbClr val="FBAE40"/>
          </p15:clr>
        </p15:guide>
        <p15:guide id="4" orient="horz" pos="2636" userDrawn="1">
          <p15:clr>
            <a:srgbClr val="FBAE40"/>
          </p15:clr>
        </p15:guide>
        <p15:guide id="5" orient="horz" pos="343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x icon row">
    <p:spTree>
      <p:nvGrpSpPr>
        <p:cNvPr id="1" name=""/>
        <p:cNvGrpSpPr/>
        <p:nvPr/>
      </p:nvGrpSpPr>
      <p:grpSpPr>
        <a:xfrm>
          <a:off x="0" y="0"/>
          <a:ext cx="0" cy="0"/>
          <a:chOff x="0" y="0"/>
          <a:chExt cx="0" cy="0"/>
        </a:xfrm>
      </p:grpSpPr>
      <p:sp>
        <p:nvSpPr>
          <p:cNvPr id="21" name="Tijdelijke aanduiding voor afbeelding 58">
            <a:extLst>
              <a:ext uri="{FF2B5EF4-FFF2-40B4-BE49-F238E27FC236}">
                <a16:creationId xmlns:a16="http://schemas.microsoft.com/office/drawing/2014/main" id="{D595C967-AE58-514C-991E-D896BD256B48}"/>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595124" y="104400"/>
            <a:ext cx="546041"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27" name="Tijdelijke aanduiding voor verticale tekst 2">
            <a:extLst>
              <a:ext uri="{FF2B5EF4-FFF2-40B4-BE49-F238E27FC236}">
                <a16:creationId xmlns:a16="http://schemas.microsoft.com/office/drawing/2014/main" id="{7DB2A145-9DC5-440D-A086-F6A298335239}"/>
              </a:ext>
            </a:extLst>
          </p:cNvPr>
          <p:cNvSpPr>
            <a:spLocks noGrp="1"/>
          </p:cNvSpPr>
          <p:nvPr>
            <p:ph type="body" orient="vert" idx="37" hasCustomPrompt="1"/>
          </p:nvPr>
        </p:nvSpPr>
        <p:spPr>
          <a:xfrm>
            <a:off x="2398154" y="2477971"/>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28" name="Tijdelijke aanduiding voor verticale tekst 2">
            <a:extLst>
              <a:ext uri="{FF2B5EF4-FFF2-40B4-BE49-F238E27FC236}">
                <a16:creationId xmlns:a16="http://schemas.microsoft.com/office/drawing/2014/main" id="{9238DEE1-A210-41BB-8FF7-B58CF827EA54}"/>
              </a:ext>
            </a:extLst>
          </p:cNvPr>
          <p:cNvSpPr>
            <a:spLocks noGrp="1"/>
          </p:cNvSpPr>
          <p:nvPr>
            <p:ph type="body" orient="vert" idx="50" hasCustomPrompt="1"/>
          </p:nvPr>
        </p:nvSpPr>
        <p:spPr>
          <a:xfrm>
            <a:off x="2398154" y="4776102"/>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29" name="Tijdelijke aanduiding voor verticale tekst 2">
            <a:extLst>
              <a:ext uri="{FF2B5EF4-FFF2-40B4-BE49-F238E27FC236}">
                <a16:creationId xmlns:a16="http://schemas.microsoft.com/office/drawing/2014/main" id="{BEC03B3F-6D5A-45D4-9A88-EE2072C4B17B}"/>
              </a:ext>
            </a:extLst>
          </p:cNvPr>
          <p:cNvSpPr>
            <a:spLocks noGrp="1"/>
          </p:cNvSpPr>
          <p:nvPr>
            <p:ph type="body" orient="vert" idx="51" hasCustomPrompt="1"/>
          </p:nvPr>
        </p:nvSpPr>
        <p:spPr>
          <a:xfrm>
            <a:off x="2398154" y="5924658"/>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24" name="Tijdelijke aanduiding voor verticale tekst 2">
            <a:extLst>
              <a:ext uri="{FF2B5EF4-FFF2-40B4-BE49-F238E27FC236}">
                <a16:creationId xmlns:a16="http://schemas.microsoft.com/office/drawing/2014/main" id="{F06D0585-0474-2A46-ADE5-F4EBA4218A2F}"/>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4" name="Tijdelijke aanduiding voor verticale tekst 2">
            <a:extLst>
              <a:ext uri="{FF2B5EF4-FFF2-40B4-BE49-F238E27FC236}">
                <a16:creationId xmlns:a16="http://schemas.microsoft.com/office/drawing/2014/main" id="{4BF39F4B-4159-574C-86DC-6B11C3706339}"/>
              </a:ext>
            </a:extLst>
          </p:cNvPr>
          <p:cNvSpPr>
            <a:spLocks noGrp="1"/>
          </p:cNvSpPr>
          <p:nvPr>
            <p:ph type="body" orient="vert" idx="52" hasCustomPrompt="1"/>
          </p:nvPr>
        </p:nvSpPr>
        <p:spPr>
          <a:xfrm>
            <a:off x="2398154" y="3623253"/>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78" name="Rechthoek 23">
            <a:extLst>
              <a:ext uri="{FF2B5EF4-FFF2-40B4-BE49-F238E27FC236}">
                <a16:creationId xmlns:a16="http://schemas.microsoft.com/office/drawing/2014/main" id="{39E521A0-1611-204E-8881-155C0C37FE06}"/>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44" name="Group 143">
            <a:extLst>
              <a:ext uri="{FF2B5EF4-FFF2-40B4-BE49-F238E27FC236}">
                <a16:creationId xmlns:a16="http://schemas.microsoft.com/office/drawing/2014/main" id="{2DB3B7DA-7568-D14D-B8F1-6C92F0FC0DF9}"/>
              </a:ext>
            </a:extLst>
          </p:cNvPr>
          <p:cNvGrpSpPr/>
          <p:nvPr userDrawn="1"/>
        </p:nvGrpSpPr>
        <p:grpSpPr>
          <a:xfrm>
            <a:off x="9291401" y="2"/>
            <a:ext cx="2393267" cy="6708519"/>
            <a:chOff x="12388535" y="0"/>
            <a:chExt cx="3191021" cy="6708519"/>
          </a:xfrm>
        </p:grpSpPr>
        <p:sp>
          <p:nvSpPr>
            <p:cNvPr id="145" name="Freeform 101">
              <a:extLst>
                <a:ext uri="{FF2B5EF4-FFF2-40B4-BE49-F238E27FC236}">
                  <a16:creationId xmlns:a16="http://schemas.microsoft.com/office/drawing/2014/main" id="{B70F5B6D-649C-F047-9F2A-C1346FCE695C}"/>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6" name="Rechthoek 197">
              <a:extLst>
                <a:ext uri="{FF2B5EF4-FFF2-40B4-BE49-F238E27FC236}">
                  <a16:creationId xmlns:a16="http://schemas.microsoft.com/office/drawing/2014/main" id="{2BF6A8DF-E53D-804D-ABE5-AE2E60A98548}"/>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7" name="Rechte verbindingslijn 198">
              <a:extLst>
                <a:ext uri="{FF2B5EF4-FFF2-40B4-BE49-F238E27FC236}">
                  <a16:creationId xmlns:a16="http://schemas.microsoft.com/office/drawing/2014/main" id="{3A02DA59-D2DB-B54C-ACAF-9A484D386724}"/>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8" name="Rechthoek 154">
              <a:extLst>
                <a:ext uri="{FF2B5EF4-FFF2-40B4-BE49-F238E27FC236}">
                  <a16:creationId xmlns:a16="http://schemas.microsoft.com/office/drawing/2014/main" id="{3C6E7A8A-75F3-AC4D-A238-DB549F5CB95B}"/>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9" name="Rechte verbindingslijn 156">
              <a:extLst>
                <a:ext uri="{FF2B5EF4-FFF2-40B4-BE49-F238E27FC236}">
                  <a16:creationId xmlns:a16="http://schemas.microsoft.com/office/drawing/2014/main" id="{A52953C5-998F-A64F-A9D0-6AA8352C1F47}"/>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50" name="Rechte verbindingslijn 157">
              <a:extLst>
                <a:ext uri="{FF2B5EF4-FFF2-40B4-BE49-F238E27FC236}">
                  <a16:creationId xmlns:a16="http://schemas.microsoft.com/office/drawing/2014/main" id="{FBF79083-9657-784C-BC63-140CE4EE87CF}"/>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1" name="Rechte verbindingslijn 159">
              <a:extLst>
                <a:ext uri="{FF2B5EF4-FFF2-40B4-BE49-F238E27FC236}">
                  <a16:creationId xmlns:a16="http://schemas.microsoft.com/office/drawing/2014/main" id="{02CD0A77-3299-934A-8538-A910E468620E}"/>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2" name="Ovaal 160">
              <a:extLst>
                <a:ext uri="{FF2B5EF4-FFF2-40B4-BE49-F238E27FC236}">
                  <a16:creationId xmlns:a16="http://schemas.microsoft.com/office/drawing/2014/main" id="{4DCC5846-2CD8-C843-8711-B1CE126F71D3}"/>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3" name="Rechthoek 161">
              <a:extLst>
                <a:ext uri="{FF2B5EF4-FFF2-40B4-BE49-F238E27FC236}">
                  <a16:creationId xmlns:a16="http://schemas.microsoft.com/office/drawing/2014/main" id="{F752F482-EC41-0A43-A640-766EE941F492}"/>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62">
              <a:extLst>
                <a:ext uri="{FF2B5EF4-FFF2-40B4-BE49-F238E27FC236}">
                  <a16:creationId xmlns:a16="http://schemas.microsoft.com/office/drawing/2014/main" id="{06722A7E-8EFF-8B43-ACD6-74008CDF2837}"/>
                </a:ext>
              </a:extLst>
            </p:cNvPr>
            <p:cNvGrpSpPr/>
            <p:nvPr userDrawn="1"/>
          </p:nvGrpSpPr>
          <p:grpSpPr>
            <a:xfrm>
              <a:off x="12757283" y="3162561"/>
              <a:ext cx="825500" cy="209550"/>
              <a:chOff x="13504624" y="2482850"/>
              <a:chExt cx="825500" cy="209550"/>
            </a:xfrm>
          </p:grpSpPr>
          <p:sp>
            <p:nvSpPr>
              <p:cNvPr id="201" name="Rechthoek 193">
                <a:extLst>
                  <a:ext uri="{FF2B5EF4-FFF2-40B4-BE49-F238E27FC236}">
                    <a16:creationId xmlns:a16="http://schemas.microsoft.com/office/drawing/2014/main" id="{213E7E84-60DF-6347-9CC3-5E4373FFEAA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2" name="Rechte verbindingslijn 194">
                <a:extLst>
                  <a:ext uri="{FF2B5EF4-FFF2-40B4-BE49-F238E27FC236}">
                    <a16:creationId xmlns:a16="http://schemas.microsoft.com/office/drawing/2014/main" id="{3E7B4E49-1490-9A41-A11C-D3B64189929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3" name="Gelijkbenige driehoek 195">
                <a:extLst>
                  <a:ext uri="{FF2B5EF4-FFF2-40B4-BE49-F238E27FC236}">
                    <a16:creationId xmlns:a16="http://schemas.microsoft.com/office/drawing/2014/main" id="{D98E01EA-C388-5444-AC88-C2C19B943C3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5" name="Ovaal 155">
              <a:extLst>
                <a:ext uri="{FF2B5EF4-FFF2-40B4-BE49-F238E27FC236}">
                  <a16:creationId xmlns:a16="http://schemas.microsoft.com/office/drawing/2014/main" id="{CB50C2F2-A197-7348-9FF0-53700BB1D21D}"/>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6" name="Rechthoek 158">
              <a:extLst>
                <a:ext uri="{FF2B5EF4-FFF2-40B4-BE49-F238E27FC236}">
                  <a16:creationId xmlns:a16="http://schemas.microsoft.com/office/drawing/2014/main" id="{6DAF0C89-FDF0-6844-85A9-0625E8E7A88F}"/>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7" name="Groep 163">
              <a:extLst>
                <a:ext uri="{FF2B5EF4-FFF2-40B4-BE49-F238E27FC236}">
                  <a16:creationId xmlns:a16="http://schemas.microsoft.com/office/drawing/2014/main" id="{957C8D53-193F-CF48-8C6E-A56C709F3DC2}"/>
                </a:ext>
              </a:extLst>
            </p:cNvPr>
            <p:cNvGrpSpPr/>
            <p:nvPr userDrawn="1"/>
          </p:nvGrpSpPr>
          <p:grpSpPr>
            <a:xfrm>
              <a:off x="12757283" y="2126361"/>
              <a:ext cx="294789" cy="318834"/>
              <a:chOff x="14466489" y="1001522"/>
              <a:chExt cx="290627" cy="314333"/>
            </a:xfrm>
          </p:grpSpPr>
          <p:sp>
            <p:nvSpPr>
              <p:cNvPr id="195" name="Rechthoek 187">
                <a:extLst>
                  <a:ext uri="{FF2B5EF4-FFF2-40B4-BE49-F238E27FC236}">
                    <a16:creationId xmlns:a16="http://schemas.microsoft.com/office/drawing/2014/main" id="{CE1D5592-A1DA-1A41-9B75-476B315C3A8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6" name="Ovaal 188">
                <a:extLst>
                  <a:ext uri="{FF2B5EF4-FFF2-40B4-BE49-F238E27FC236}">
                    <a16:creationId xmlns:a16="http://schemas.microsoft.com/office/drawing/2014/main" id="{3E3682AD-D86A-D945-8D2A-BA352A3E90E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7" name="Vrije vorm: vorm 189">
                <a:extLst>
                  <a:ext uri="{FF2B5EF4-FFF2-40B4-BE49-F238E27FC236}">
                    <a16:creationId xmlns:a16="http://schemas.microsoft.com/office/drawing/2014/main" id="{035BB6B5-B4FB-3849-A377-182B7C378FA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8" name="Rechthoek: afgeronde hoeken 190">
                <a:extLst>
                  <a:ext uri="{FF2B5EF4-FFF2-40B4-BE49-F238E27FC236}">
                    <a16:creationId xmlns:a16="http://schemas.microsoft.com/office/drawing/2014/main" id="{543F7B7F-F1A5-6A44-B7C7-7629A925D5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9" name="Rechte verbindingslijn 191">
                <a:extLst>
                  <a:ext uri="{FF2B5EF4-FFF2-40B4-BE49-F238E27FC236}">
                    <a16:creationId xmlns:a16="http://schemas.microsoft.com/office/drawing/2014/main" id="{A67BC5EF-CA54-A641-ADF1-D6CA6446EB8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Rechte verbindingslijn 192">
                <a:extLst>
                  <a:ext uri="{FF2B5EF4-FFF2-40B4-BE49-F238E27FC236}">
                    <a16:creationId xmlns:a16="http://schemas.microsoft.com/office/drawing/2014/main" id="{E6262364-60CD-6F44-A636-DC315E9E008E}"/>
                  </a:ext>
                </a:extLst>
              </p:cNvPr>
              <p:cNvCxnSpPr>
                <a:cxnSpLocks/>
                <a:stCxn id="19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ep 152">
              <a:extLst>
                <a:ext uri="{FF2B5EF4-FFF2-40B4-BE49-F238E27FC236}">
                  <a16:creationId xmlns:a16="http://schemas.microsoft.com/office/drawing/2014/main" id="{0D8704A5-E76B-704E-9CC9-70080ECCD160}"/>
                </a:ext>
              </a:extLst>
            </p:cNvPr>
            <p:cNvGrpSpPr/>
            <p:nvPr userDrawn="1"/>
          </p:nvGrpSpPr>
          <p:grpSpPr>
            <a:xfrm>
              <a:off x="12757283" y="4084851"/>
              <a:ext cx="1499406" cy="678267"/>
              <a:chOff x="12757283" y="3120781"/>
              <a:chExt cx="1499406" cy="678267"/>
            </a:xfrm>
          </p:grpSpPr>
          <p:sp>
            <p:nvSpPr>
              <p:cNvPr id="181" name="Rechthoek 199">
                <a:extLst>
                  <a:ext uri="{FF2B5EF4-FFF2-40B4-BE49-F238E27FC236}">
                    <a16:creationId xmlns:a16="http://schemas.microsoft.com/office/drawing/2014/main" id="{064AFF58-CCE7-7E40-8408-A9F1D720DE62}"/>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2" name="Rechthoek 200">
                <a:extLst>
                  <a:ext uri="{FF2B5EF4-FFF2-40B4-BE49-F238E27FC236}">
                    <a16:creationId xmlns:a16="http://schemas.microsoft.com/office/drawing/2014/main" id="{755B4ECA-051D-1F44-A3C5-D92FA43B4B65}"/>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3" name="Tekstvak 201">
                <a:extLst>
                  <a:ext uri="{FF2B5EF4-FFF2-40B4-BE49-F238E27FC236}">
                    <a16:creationId xmlns:a16="http://schemas.microsoft.com/office/drawing/2014/main" id="{51CB5279-FD32-1F4C-AA08-51D317EF77B6}"/>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4" name="Tekstvak 202">
                <a:extLst>
                  <a:ext uri="{FF2B5EF4-FFF2-40B4-BE49-F238E27FC236}">
                    <a16:creationId xmlns:a16="http://schemas.microsoft.com/office/drawing/2014/main" id="{BD6181A7-D3DE-E34B-864F-FA3545CFFC8F}"/>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5" name="Picture 3">
                <a:extLst>
                  <a:ext uri="{FF2B5EF4-FFF2-40B4-BE49-F238E27FC236}">
                    <a16:creationId xmlns:a16="http://schemas.microsoft.com/office/drawing/2014/main" id="{86218660-1BD6-6B4A-8A5A-E88AED10109A}"/>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Gelijkbenige driehoek 204">
                <a:extLst>
                  <a:ext uri="{FF2B5EF4-FFF2-40B4-BE49-F238E27FC236}">
                    <a16:creationId xmlns:a16="http://schemas.microsoft.com/office/drawing/2014/main" id="{E1EFDDBE-C8F0-A040-B503-48283F1B3C6F}"/>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7" name="Groep 205">
                <a:extLst>
                  <a:ext uri="{FF2B5EF4-FFF2-40B4-BE49-F238E27FC236}">
                    <a16:creationId xmlns:a16="http://schemas.microsoft.com/office/drawing/2014/main" id="{11EE62A2-8370-1D48-AAAE-C5FD176D49FC}"/>
                  </a:ext>
                </a:extLst>
              </p:cNvPr>
              <p:cNvGrpSpPr/>
              <p:nvPr userDrawn="1"/>
            </p:nvGrpSpPr>
            <p:grpSpPr>
              <a:xfrm>
                <a:off x="12822311" y="3178534"/>
                <a:ext cx="182309" cy="163794"/>
                <a:chOff x="12832541" y="3162395"/>
                <a:chExt cx="219532" cy="197236"/>
              </a:xfrm>
            </p:grpSpPr>
            <p:sp>
              <p:nvSpPr>
                <p:cNvPr id="192" name="Rechthoek 210">
                  <a:extLst>
                    <a:ext uri="{FF2B5EF4-FFF2-40B4-BE49-F238E27FC236}">
                      <a16:creationId xmlns:a16="http://schemas.microsoft.com/office/drawing/2014/main" id="{95902FC9-F896-2943-A13E-4FA2FC57ADE8}"/>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3" name="Rechthoek 211">
                  <a:extLst>
                    <a:ext uri="{FF2B5EF4-FFF2-40B4-BE49-F238E27FC236}">
                      <a16:creationId xmlns:a16="http://schemas.microsoft.com/office/drawing/2014/main" id="{869C68AF-DE1E-4A41-AFF3-75206A2DCB28}"/>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4" name="Rechthoek 212">
                  <a:extLst>
                    <a:ext uri="{FF2B5EF4-FFF2-40B4-BE49-F238E27FC236}">
                      <a16:creationId xmlns:a16="http://schemas.microsoft.com/office/drawing/2014/main" id="{BE4BFFA8-E536-BC4E-9AD5-9E94194992E8}"/>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8" name="Groep 206">
                <a:extLst>
                  <a:ext uri="{FF2B5EF4-FFF2-40B4-BE49-F238E27FC236}">
                    <a16:creationId xmlns:a16="http://schemas.microsoft.com/office/drawing/2014/main" id="{5AAC0980-91B3-4F47-9D35-F6FDAC20FBA2}"/>
                  </a:ext>
                </a:extLst>
              </p:cNvPr>
              <p:cNvGrpSpPr/>
              <p:nvPr userDrawn="1"/>
            </p:nvGrpSpPr>
            <p:grpSpPr>
              <a:xfrm>
                <a:off x="12822311" y="3480352"/>
                <a:ext cx="182309" cy="163794"/>
                <a:chOff x="12832541" y="3162395"/>
                <a:chExt cx="219532" cy="197236"/>
              </a:xfrm>
            </p:grpSpPr>
            <p:sp>
              <p:nvSpPr>
                <p:cNvPr id="189" name="Rechthoek 207">
                  <a:extLst>
                    <a:ext uri="{FF2B5EF4-FFF2-40B4-BE49-F238E27FC236}">
                      <a16:creationId xmlns:a16="http://schemas.microsoft.com/office/drawing/2014/main" id="{D3908666-E9BC-9447-B08B-CE924CD2ED8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0" name="Rechthoek 208">
                  <a:extLst>
                    <a:ext uri="{FF2B5EF4-FFF2-40B4-BE49-F238E27FC236}">
                      <a16:creationId xmlns:a16="http://schemas.microsoft.com/office/drawing/2014/main" id="{2F10E0BB-B2EA-C748-B9A8-7B31F91C7709}"/>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1" name="Rechthoek 209">
                  <a:extLst>
                    <a:ext uri="{FF2B5EF4-FFF2-40B4-BE49-F238E27FC236}">
                      <a16:creationId xmlns:a16="http://schemas.microsoft.com/office/drawing/2014/main" id="{4ECEC39A-5CFD-8846-9C1C-51B619D97333}"/>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9" name="Ovaal 164">
              <a:extLst>
                <a:ext uri="{FF2B5EF4-FFF2-40B4-BE49-F238E27FC236}">
                  <a16:creationId xmlns:a16="http://schemas.microsoft.com/office/drawing/2014/main" id="{9EC81CE1-353F-804F-8D0F-ADAAB681F1B7}"/>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0" name="Rechthoek 165">
              <a:extLst>
                <a:ext uri="{FF2B5EF4-FFF2-40B4-BE49-F238E27FC236}">
                  <a16:creationId xmlns:a16="http://schemas.microsoft.com/office/drawing/2014/main" id="{FD202AE1-FE0D-4D48-BB45-DD67E200E941}"/>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1" name="Rechte verbindingslijn 166">
              <a:extLst>
                <a:ext uri="{FF2B5EF4-FFF2-40B4-BE49-F238E27FC236}">
                  <a16:creationId xmlns:a16="http://schemas.microsoft.com/office/drawing/2014/main" id="{CE398E9F-F405-194C-BA0A-9A91F38FE49A}"/>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2" name="Ovaal 168">
              <a:extLst>
                <a:ext uri="{FF2B5EF4-FFF2-40B4-BE49-F238E27FC236}">
                  <a16:creationId xmlns:a16="http://schemas.microsoft.com/office/drawing/2014/main" id="{8593AC5F-8AB9-F142-A2C4-7EE29823CDB9}"/>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3" name="Rechthoek 169">
              <a:extLst>
                <a:ext uri="{FF2B5EF4-FFF2-40B4-BE49-F238E27FC236}">
                  <a16:creationId xmlns:a16="http://schemas.microsoft.com/office/drawing/2014/main" id="{C1F4861A-617B-F94A-8AFE-81F12C4C2F16}"/>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4" name="Groep 170">
              <a:extLst>
                <a:ext uri="{FF2B5EF4-FFF2-40B4-BE49-F238E27FC236}">
                  <a16:creationId xmlns:a16="http://schemas.microsoft.com/office/drawing/2014/main" id="{C479B9DF-9F09-3244-A6DF-E0B1649F8192}"/>
                </a:ext>
              </a:extLst>
            </p:cNvPr>
            <p:cNvGrpSpPr/>
            <p:nvPr userDrawn="1"/>
          </p:nvGrpSpPr>
          <p:grpSpPr>
            <a:xfrm>
              <a:off x="12700791" y="6095601"/>
              <a:ext cx="514284" cy="612918"/>
              <a:chOff x="12682980" y="3403241"/>
              <a:chExt cx="622284" cy="741632"/>
            </a:xfrm>
          </p:grpSpPr>
          <p:grpSp>
            <p:nvGrpSpPr>
              <p:cNvPr id="165" name="Groep 171">
                <a:extLst>
                  <a:ext uri="{FF2B5EF4-FFF2-40B4-BE49-F238E27FC236}">
                    <a16:creationId xmlns:a16="http://schemas.microsoft.com/office/drawing/2014/main" id="{B0B9F0A0-2845-D649-8384-076898C0A2C3}"/>
                  </a:ext>
                </a:extLst>
              </p:cNvPr>
              <p:cNvGrpSpPr/>
              <p:nvPr userDrawn="1"/>
            </p:nvGrpSpPr>
            <p:grpSpPr>
              <a:xfrm>
                <a:off x="12771568" y="3403241"/>
                <a:ext cx="467138" cy="448489"/>
                <a:chOff x="12782195" y="3403241"/>
                <a:chExt cx="467138" cy="448489"/>
              </a:xfrm>
            </p:grpSpPr>
            <p:grpSp>
              <p:nvGrpSpPr>
                <p:cNvPr id="168" name="Groep 174">
                  <a:extLst>
                    <a:ext uri="{FF2B5EF4-FFF2-40B4-BE49-F238E27FC236}">
                      <a16:creationId xmlns:a16="http://schemas.microsoft.com/office/drawing/2014/main" id="{1C17BB67-8299-FC46-A3ED-F09D52E99484}"/>
                    </a:ext>
                  </a:extLst>
                </p:cNvPr>
                <p:cNvGrpSpPr/>
                <p:nvPr userDrawn="1"/>
              </p:nvGrpSpPr>
              <p:grpSpPr>
                <a:xfrm>
                  <a:off x="12782195" y="3403241"/>
                  <a:ext cx="412967" cy="393907"/>
                  <a:chOff x="13554906" y="3320109"/>
                  <a:chExt cx="443906" cy="423419"/>
                </a:xfrm>
              </p:grpSpPr>
              <p:grpSp>
                <p:nvGrpSpPr>
                  <p:cNvPr id="175" name="Groep 181">
                    <a:extLst>
                      <a:ext uri="{FF2B5EF4-FFF2-40B4-BE49-F238E27FC236}">
                        <a16:creationId xmlns:a16="http://schemas.microsoft.com/office/drawing/2014/main" id="{087FA0F2-B2AA-ED49-B953-499CE9A0C6E2}"/>
                      </a:ext>
                    </a:extLst>
                  </p:cNvPr>
                  <p:cNvGrpSpPr/>
                  <p:nvPr userDrawn="1"/>
                </p:nvGrpSpPr>
                <p:grpSpPr>
                  <a:xfrm>
                    <a:off x="13554906" y="3320109"/>
                    <a:ext cx="443906" cy="423419"/>
                    <a:chOff x="12909684" y="1276143"/>
                    <a:chExt cx="443906" cy="423419"/>
                  </a:xfrm>
                </p:grpSpPr>
                <p:sp>
                  <p:nvSpPr>
                    <p:cNvPr id="178" name="Rechthoek 184">
                      <a:extLst>
                        <a:ext uri="{FF2B5EF4-FFF2-40B4-BE49-F238E27FC236}">
                          <a16:creationId xmlns:a16="http://schemas.microsoft.com/office/drawing/2014/main" id="{A3CA8416-3E3A-0E4D-9672-AF170C741097}"/>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9" name="Rechthoek 185">
                      <a:extLst>
                        <a:ext uri="{FF2B5EF4-FFF2-40B4-BE49-F238E27FC236}">
                          <a16:creationId xmlns:a16="http://schemas.microsoft.com/office/drawing/2014/main" id="{9FCC816B-EE24-2549-BF67-91A192A150E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0" name="Ovaal 186">
                      <a:extLst>
                        <a:ext uri="{FF2B5EF4-FFF2-40B4-BE49-F238E27FC236}">
                          <a16:creationId xmlns:a16="http://schemas.microsoft.com/office/drawing/2014/main" id="{27D5EB98-BB0E-F845-BCB7-4BD5CFB1FA6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6" name="Afbeelding 182">
                    <a:extLst>
                      <a:ext uri="{FF2B5EF4-FFF2-40B4-BE49-F238E27FC236}">
                        <a16:creationId xmlns:a16="http://schemas.microsoft.com/office/drawing/2014/main" id="{60A3CFEC-434B-8742-93F9-F1F93793C11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7" name="Afbeelding 183">
                    <a:extLst>
                      <a:ext uri="{FF2B5EF4-FFF2-40B4-BE49-F238E27FC236}">
                        <a16:creationId xmlns:a16="http://schemas.microsoft.com/office/drawing/2014/main" id="{75504CC2-7FF0-1B4E-A9C0-2513AB0D0335}"/>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69" name="Groep 175">
                  <a:extLst>
                    <a:ext uri="{FF2B5EF4-FFF2-40B4-BE49-F238E27FC236}">
                      <a16:creationId xmlns:a16="http://schemas.microsoft.com/office/drawing/2014/main" id="{80DD0D44-66BC-7548-98F9-C111CA0931B1}"/>
                    </a:ext>
                  </a:extLst>
                </p:cNvPr>
                <p:cNvGrpSpPr/>
                <p:nvPr userDrawn="1"/>
              </p:nvGrpSpPr>
              <p:grpSpPr>
                <a:xfrm>
                  <a:off x="13103513" y="3705268"/>
                  <a:ext cx="145820" cy="146462"/>
                  <a:chOff x="13096169" y="3602278"/>
                  <a:chExt cx="145820" cy="146462"/>
                </a:xfrm>
              </p:grpSpPr>
              <p:sp>
                <p:nvSpPr>
                  <p:cNvPr id="173" name="Rechthoek 179">
                    <a:extLst>
                      <a:ext uri="{FF2B5EF4-FFF2-40B4-BE49-F238E27FC236}">
                        <a16:creationId xmlns:a16="http://schemas.microsoft.com/office/drawing/2014/main" id="{80A40E07-07B7-A34B-A57D-F23A33177B3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4" name="Rechthoek 180">
                    <a:extLst>
                      <a:ext uri="{FF2B5EF4-FFF2-40B4-BE49-F238E27FC236}">
                        <a16:creationId xmlns:a16="http://schemas.microsoft.com/office/drawing/2014/main" id="{8DF86C3B-2E7E-B146-BF32-CCD6B7F188D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0" name="Groep 176">
                  <a:extLst>
                    <a:ext uri="{FF2B5EF4-FFF2-40B4-BE49-F238E27FC236}">
                      <a16:creationId xmlns:a16="http://schemas.microsoft.com/office/drawing/2014/main" id="{D7EF5CDE-A687-4641-8426-82193122981D}"/>
                    </a:ext>
                  </a:extLst>
                </p:cNvPr>
                <p:cNvGrpSpPr/>
                <p:nvPr userDrawn="1"/>
              </p:nvGrpSpPr>
              <p:grpSpPr>
                <a:xfrm rot="10800000">
                  <a:off x="13061402" y="3665637"/>
                  <a:ext cx="145820" cy="146462"/>
                  <a:chOff x="13096169" y="3602278"/>
                  <a:chExt cx="145820" cy="146462"/>
                </a:xfrm>
              </p:grpSpPr>
              <p:sp>
                <p:nvSpPr>
                  <p:cNvPr id="171" name="Rechthoek 177">
                    <a:extLst>
                      <a:ext uri="{FF2B5EF4-FFF2-40B4-BE49-F238E27FC236}">
                        <a16:creationId xmlns:a16="http://schemas.microsoft.com/office/drawing/2014/main" id="{CFA6C6D8-5C79-984E-B749-AE71964890E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2" name="Rechthoek 178">
                    <a:extLst>
                      <a:ext uri="{FF2B5EF4-FFF2-40B4-BE49-F238E27FC236}">
                        <a16:creationId xmlns:a16="http://schemas.microsoft.com/office/drawing/2014/main" id="{557B9162-30F4-1243-9FEE-3925FBBE0CA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6" name="Rechthoek 172">
                <a:extLst>
                  <a:ext uri="{FF2B5EF4-FFF2-40B4-BE49-F238E27FC236}">
                    <a16:creationId xmlns:a16="http://schemas.microsoft.com/office/drawing/2014/main" id="{7F4A8CD9-9A5E-E94E-A01E-BFAF78C163F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7" name="Gelijkbenige driehoek 173">
                <a:extLst>
                  <a:ext uri="{FF2B5EF4-FFF2-40B4-BE49-F238E27FC236}">
                    <a16:creationId xmlns:a16="http://schemas.microsoft.com/office/drawing/2014/main" id="{54453042-4E78-1F4C-8B7D-B7551CCDBB0A}"/>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Tree>
    <p:extLst>
      <p:ext uri="{BB962C8B-B14F-4D97-AF65-F5344CB8AC3E}">
        <p14:creationId xmlns:p14="http://schemas.microsoft.com/office/powerpoint/2010/main" val="40712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11" userDrawn="1">
          <p15:clr>
            <a:srgbClr val="FBAE40"/>
          </p15:clr>
        </p15:guide>
        <p15:guide id="2" pos="1527" userDrawn="1">
          <p15:clr>
            <a:srgbClr val="FBAE40"/>
          </p15:clr>
        </p15:guide>
        <p15:guide id="3" orient="horz" pos="1684" userDrawn="1">
          <p15:clr>
            <a:srgbClr val="FBAE40"/>
          </p15:clr>
        </p15:guide>
        <p15:guide id="4" orient="horz" pos="2409" userDrawn="1">
          <p15:clr>
            <a:srgbClr val="FBAE40"/>
          </p15:clr>
        </p15:guide>
        <p15:guide id="5" orient="horz" pos="3135" userDrawn="1">
          <p15:clr>
            <a:srgbClr val="FBAE40"/>
          </p15:clr>
        </p15:guide>
        <p15:guide id="6" orient="horz" pos="386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only">
    <p:spTree>
      <p:nvGrpSpPr>
        <p:cNvPr id="1" name=""/>
        <p:cNvGrpSpPr/>
        <p:nvPr/>
      </p:nvGrpSpPr>
      <p:grpSpPr>
        <a:xfrm>
          <a:off x="0" y="0"/>
          <a:ext cx="0" cy="0"/>
          <a:chOff x="0" y="0"/>
          <a:chExt cx="0" cy="0"/>
        </a:xfrm>
      </p:grpSpPr>
      <p:sp>
        <p:nvSpPr>
          <p:cNvPr id="188" name="Tijdelijke aanduiding voor afbeelding 58">
            <a:extLst>
              <a:ext uri="{FF2B5EF4-FFF2-40B4-BE49-F238E27FC236}">
                <a16:creationId xmlns:a16="http://schemas.microsoft.com/office/drawing/2014/main" id="{B9AA1724-4BC8-DC45-BE67-2FD8A6889CAF}"/>
              </a:ext>
            </a:extLst>
          </p:cNvPr>
          <p:cNvSpPr>
            <a:spLocks noGrp="1"/>
          </p:cNvSpPr>
          <p:nvPr>
            <p:ph type="pic" sz="quarter" idx="52" hasCustomPrompt="1"/>
          </p:nvPr>
        </p:nvSpPr>
        <p:spPr>
          <a:xfrm>
            <a:off x="0" y="0"/>
            <a:ext cx="9144000"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595123" y="104401"/>
            <a:ext cx="548877"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38" name="Tijdelijke aanduiding voor verticale tekst 2">
            <a:extLst>
              <a:ext uri="{FF2B5EF4-FFF2-40B4-BE49-F238E27FC236}">
                <a16:creationId xmlns:a16="http://schemas.microsoft.com/office/drawing/2014/main" id="{82CBAE37-5F75-4B0B-BA6B-5E4A6E44E63D}"/>
              </a:ext>
            </a:extLst>
          </p:cNvPr>
          <p:cNvSpPr>
            <a:spLocks noGrp="1"/>
          </p:cNvSpPr>
          <p:nvPr>
            <p:ph type="body" orient="vert" idx="49" hasCustomPrompt="1"/>
          </p:nvPr>
        </p:nvSpPr>
        <p:spPr>
          <a:xfrm>
            <a:off x="1" y="-10799"/>
            <a:ext cx="1152900" cy="2052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0" name="Tijdelijke aanduiding voor verticale tekst 2">
            <a:extLst>
              <a:ext uri="{FF2B5EF4-FFF2-40B4-BE49-F238E27FC236}">
                <a16:creationId xmlns:a16="http://schemas.microsoft.com/office/drawing/2014/main" id="{3B697BE5-7EC5-EE4D-A980-176AA90471EB}"/>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grpSp>
        <p:nvGrpSpPr>
          <p:cNvPr id="134" name="Group 133">
            <a:extLst>
              <a:ext uri="{FF2B5EF4-FFF2-40B4-BE49-F238E27FC236}">
                <a16:creationId xmlns:a16="http://schemas.microsoft.com/office/drawing/2014/main" id="{FA3348EA-7513-734D-BE36-0751209FF3F7}"/>
              </a:ext>
            </a:extLst>
          </p:cNvPr>
          <p:cNvGrpSpPr/>
          <p:nvPr userDrawn="1"/>
        </p:nvGrpSpPr>
        <p:grpSpPr>
          <a:xfrm>
            <a:off x="9291401" y="2"/>
            <a:ext cx="2393267" cy="6708519"/>
            <a:chOff x="12388535" y="0"/>
            <a:chExt cx="3191021" cy="6708519"/>
          </a:xfrm>
        </p:grpSpPr>
        <p:sp>
          <p:nvSpPr>
            <p:cNvPr id="135" name="Freeform 101">
              <a:extLst>
                <a:ext uri="{FF2B5EF4-FFF2-40B4-BE49-F238E27FC236}">
                  <a16:creationId xmlns:a16="http://schemas.microsoft.com/office/drawing/2014/main" id="{27A24600-D673-5B43-A11D-924D1CC846A6}"/>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36" name="Rechthoek 197">
              <a:extLst>
                <a:ext uri="{FF2B5EF4-FFF2-40B4-BE49-F238E27FC236}">
                  <a16:creationId xmlns:a16="http://schemas.microsoft.com/office/drawing/2014/main" id="{CF25C437-22BE-4142-8840-07B72C2AD00E}"/>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37" name="Rechte verbindingslijn 198">
              <a:extLst>
                <a:ext uri="{FF2B5EF4-FFF2-40B4-BE49-F238E27FC236}">
                  <a16:creationId xmlns:a16="http://schemas.microsoft.com/office/drawing/2014/main" id="{4157D650-CF22-FF43-8E60-13781676679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38" name="Rechthoek 154">
              <a:extLst>
                <a:ext uri="{FF2B5EF4-FFF2-40B4-BE49-F238E27FC236}">
                  <a16:creationId xmlns:a16="http://schemas.microsoft.com/office/drawing/2014/main" id="{354E1923-E422-EC46-A006-ABE177D7C998}"/>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39" name="Rechte verbindingslijn 156">
              <a:extLst>
                <a:ext uri="{FF2B5EF4-FFF2-40B4-BE49-F238E27FC236}">
                  <a16:creationId xmlns:a16="http://schemas.microsoft.com/office/drawing/2014/main" id="{EA3F10CB-8AB3-6844-B491-49D7EF290F7E}"/>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0" name="Rechte verbindingslijn 157">
              <a:extLst>
                <a:ext uri="{FF2B5EF4-FFF2-40B4-BE49-F238E27FC236}">
                  <a16:creationId xmlns:a16="http://schemas.microsoft.com/office/drawing/2014/main" id="{473B1EE1-98C8-5C41-B4F7-4443A130665A}"/>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1" name="Rechte verbindingslijn 159">
              <a:extLst>
                <a:ext uri="{FF2B5EF4-FFF2-40B4-BE49-F238E27FC236}">
                  <a16:creationId xmlns:a16="http://schemas.microsoft.com/office/drawing/2014/main" id="{0AF0E391-4D6D-A041-B2D8-802FE7AA7877}"/>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2" name="Ovaal 160">
              <a:extLst>
                <a:ext uri="{FF2B5EF4-FFF2-40B4-BE49-F238E27FC236}">
                  <a16:creationId xmlns:a16="http://schemas.microsoft.com/office/drawing/2014/main" id="{1A764B9A-B53D-FC48-959F-0312138587EB}"/>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3" name="Rechthoek 161">
              <a:extLst>
                <a:ext uri="{FF2B5EF4-FFF2-40B4-BE49-F238E27FC236}">
                  <a16:creationId xmlns:a16="http://schemas.microsoft.com/office/drawing/2014/main" id="{A3230422-BA91-D74B-8029-C47036F125AB}"/>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4" name="Groep 162">
              <a:extLst>
                <a:ext uri="{FF2B5EF4-FFF2-40B4-BE49-F238E27FC236}">
                  <a16:creationId xmlns:a16="http://schemas.microsoft.com/office/drawing/2014/main" id="{A5E54144-FDE4-7D46-8FAE-2AD005549F22}"/>
                </a:ext>
              </a:extLst>
            </p:cNvPr>
            <p:cNvGrpSpPr/>
            <p:nvPr userDrawn="1"/>
          </p:nvGrpSpPr>
          <p:grpSpPr>
            <a:xfrm>
              <a:off x="12757283" y="3162561"/>
              <a:ext cx="825500" cy="209550"/>
              <a:chOff x="13504624" y="2482850"/>
              <a:chExt cx="825500" cy="209550"/>
            </a:xfrm>
          </p:grpSpPr>
          <p:sp>
            <p:nvSpPr>
              <p:cNvPr id="192" name="Rechthoek 193">
                <a:extLst>
                  <a:ext uri="{FF2B5EF4-FFF2-40B4-BE49-F238E27FC236}">
                    <a16:creationId xmlns:a16="http://schemas.microsoft.com/office/drawing/2014/main" id="{3F7AB5A9-64B9-904C-B1D1-E5A634D7219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3" name="Rechte verbindingslijn 194">
                <a:extLst>
                  <a:ext uri="{FF2B5EF4-FFF2-40B4-BE49-F238E27FC236}">
                    <a16:creationId xmlns:a16="http://schemas.microsoft.com/office/drawing/2014/main" id="{0963DD86-24B7-5A4B-9906-2D54BC641B5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4" name="Gelijkbenige driehoek 195">
                <a:extLst>
                  <a:ext uri="{FF2B5EF4-FFF2-40B4-BE49-F238E27FC236}">
                    <a16:creationId xmlns:a16="http://schemas.microsoft.com/office/drawing/2014/main" id="{EA5FB8FB-9A13-5746-BF28-981D19F442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45" name="Ovaal 155">
              <a:extLst>
                <a:ext uri="{FF2B5EF4-FFF2-40B4-BE49-F238E27FC236}">
                  <a16:creationId xmlns:a16="http://schemas.microsoft.com/office/drawing/2014/main" id="{016D4A56-B105-F048-B4E9-19B1BB8CD284}"/>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46" name="Rechthoek 158">
              <a:extLst>
                <a:ext uri="{FF2B5EF4-FFF2-40B4-BE49-F238E27FC236}">
                  <a16:creationId xmlns:a16="http://schemas.microsoft.com/office/drawing/2014/main" id="{3582A025-AE80-8842-848C-F696058309E0}"/>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7" name="Groep 163">
              <a:extLst>
                <a:ext uri="{FF2B5EF4-FFF2-40B4-BE49-F238E27FC236}">
                  <a16:creationId xmlns:a16="http://schemas.microsoft.com/office/drawing/2014/main" id="{045A1544-D87C-F147-8309-2885DC1BD772}"/>
                </a:ext>
              </a:extLst>
            </p:cNvPr>
            <p:cNvGrpSpPr/>
            <p:nvPr userDrawn="1"/>
          </p:nvGrpSpPr>
          <p:grpSpPr>
            <a:xfrm>
              <a:off x="12757283" y="2126361"/>
              <a:ext cx="294789" cy="318834"/>
              <a:chOff x="14466489" y="1001522"/>
              <a:chExt cx="290627" cy="314333"/>
            </a:xfrm>
          </p:grpSpPr>
          <p:sp>
            <p:nvSpPr>
              <p:cNvPr id="185" name="Rechthoek 187">
                <a:extLst>
                  <a:ext uri="{FF2B5EF4-FFF2-40B4-BE49-F238E27FC236}">
                    <a16:creationId xmlns:a16="http://schemas.microsoft.com/office/drawing/2014/main" id="{DF87D8DD-9074-EC49-9003-D86B6421F41D}"/>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6" name="Ovaal 188">
                <a:extLst>
                  <a:ext uri="{FF2B5EF4-FFF2-40B4-BE49-F238E27FC236}">
                    <a16:creationId xmlns:a16="http://schemas.microsoft.com/office/drawing/2014/main" id="{253DC829-6D19-6647-AB25-A6DFF80E6A3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7" name="Vrije vorm: vorm 189">
                <a:extLst>
                  <a:ext uri="{FF2B5EF4-FFF2-40B4-BE49-F238E27FC236}">
                    <a16:creationId xmlns:a16="http://schemas.microsoft.com/office/drawing/2014/main" id="{16920707-A989-5E46-92F9-0D02D51BCED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9" name="Rechthoek: afgeronde hoeken 190">
                <a:extLst>
                  <a:ext uri="{FF2B5EF4-FFF2-40B4-BE49-F238E27FC236}">
                    <a16:creationId xmlns:a16="http://schemas.microsoft.com/office/drawing/2014/main" id="{03239A80-F35B-AB45-AF15-C47D72FEFAC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0" name="Rechte verbindingslijn 191">
                <a:extLst>
                  <a:ext uri="{FF2B5EF4-FFF2-40B4-BE49-F238E27FC236}">
                    <a16:creationId xmlns:a16="http://schemas.microsoft.com/office/drawing/2014/main" id="{30B78006-3911-0B46-A004-8879E9FB424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1" name="Rechte verbindingslijn 192">
                <a:extLst>
                  <a:ext uri="{FF2B5EF4-FFF2-40B4-BE49-F238E27FC236}">
                    <a16:creationId xmlns:a16="http://schemas.microsoft.com/office/drawing/2014/main" id="{5E7B0406-7AF5-4E43-9166-592BC4E5E00F}"/>
                  </a:ext>
                </a:extLst>
              </p:cNvPr>
              <p:cNvCxnSpPr>
                <a:cxnSpLocks/>
                <a:stCxn id="18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8" name="Groep 152">
              <a:extLst>
                <a:ext uri="{FF2B5EF4-FFF2-40B4-BE49-F238E27FC236}">
                  <a16:creationId xmlns:a16="http://schemas.microsoft.com/office/drawing/2014/main" id="{57808093-B94E-1249-8BBD-011D7FA7EEC8}"/>
                </a:ext>
              </a:extLst>
            </p:cNvPr>
            <p:cNvGrpSpPr/>
            <p:nvPr userDrawn="1"/>
          </p:nvGrpSpPr>
          <p:grpSpPr>
            <a:xfrm>
              <a:off x="12757283" y="4084851"/>
              <a:ext cx="1499406" cy="678267"/>
              <a:chOff x="12757283" y="3120781"/>
              <a:chExt cx="1499406" cy="678267"/>
            </a:xfrm>
          </p:grpSpPr>
          <p:sp>
            <p:nvSpPr>
              <p:cNvPr id="171" name="Rechthoek 199">
                <a:extLst>
                  <a:ext uri="{FF2B5EF4-FFF2-40B4-BE49-F238E27FC236}">
                    <a16:creationId xmlns:a16="http://schemas.microsoft.com/office/drawing/2014/main" id="{2F460E4B-E127-E94B-A81A-DFC270A8626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2" name="Rechthoek 200">
                <a:extLst>
                  <a:ext uri="{FF2B5EF4-FFF2-40B4-BE49-F238E27FC236}">
                    <a16:creationId xmlns:a16="http://schemas.microsoft.com/office/drawing/2014/main" id="{5FA2F25C-ED7F-2540-864C-7D6E9C20BCC2}"/>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3" name="Tekstvak 201">
                <a:extLst>
                  <a:ext uri="{FF2B5EF4-FFF2-40B4-BE49-F238E27FC236}">
                    <a16:creationId xmlns:a16="http://schemas.microsoft.com/office/drawing/2014/main" id="{759CFE7E-E4AB-B14F-9973-48E71FA79D84}"/>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74" name="Tekstvak 202">
                <a:extLst>
                  <a:ext uri="{FF2B5EF4-FFF2-40B4-BE49-F238E27FC236}">
                    <a16:creationId xmlns:a16="http://schemas.microsoft.com/office/drawing/2014/main" id="{690DB889-9B5D-044E-ADC3-B9252127C8C3}"/>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75" name="Picture 3">
                <a:extLst>
                  <a:ext uri="{FF2B5EF4-FFF2-40B4-BE49-F238E27FC236}">
                    <a16:creationId xmlns:a16="http://schemas.microsoft.com/office/drawing/2014/main" id="{16CE03FA-CA8C-AB4D-9599-82DDD7E2B40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 name="Gelijkbenige driehoek 204">
                <a:extLst>
                  <a:ext uri="{FF2B5EF4-FFF2-40B4-BE49-F238E27FC236}">
                    <a16:creationId xmlns:a16="http://schemas.microsoft.com/office/drawing/2014/main" id="{4522F808-39A9-3742-835C-9DD01C6DEB01}"/>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77" name="Groep 205">
                <a:extLst>
                  <a:ext uri="{FF2B5EF4-FFF2-40B4-BE49-F238E27FC236}">
                    <a16:creationId xmlns:a16="http://schemas.microsoft.com/office/drawing/2014/main" id="{F5A38DDD-1530-AF4B-A5E5-771CC151AA2E}"/>
                  </a:ext>
                </a:extLst>
              </p:cNvPr>
              <p:cNvGrpSpPr/>
              <p:nvPr userDrawn="1"/>
            </p:nvGrpSpPr>
            <p:grpSpPr>
              <a:xfrm>
                <a:off x="12822311" y="3178534"/>
                <a:ext cx="182309" cy="163794"/>
                <a:chOff x="12832541" y="3162395"/>
                <a:chExt cx="219532" cy="197236"/>
              </a:xfrm>
            </p:grpSpPr>
            <p:sp>
              <p:nvSpPr>
                <p:cNvPr id="182" name="Rechthoek 210">
                  <a:extLst>
                    <a:ext uri="{FF2B5EF4-FFF2-40B4-BE49-F238E27FC236}">
                      <a16:creationId xmlns:a16="http://schemas.microsoft.com/office/drawing/2014/main" id="{4ED52616-5999-5D4B-8825-B36206E181BE}"/>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3" name="Rechthoek 211">
                  <a:extLst>
                    <a:ext uri="{FF2B5EF4-FFF2-40B4-BE49-F238E27FC236}">
                      <a16:creationId xmlns:a16="http://schemas.microsoft.com/office/drawing/2014/main" id="{047358D0-2F47-0140-B28B-16F2F5B6A5DD}"/>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4" name="Rechthoek 212">
                  <a:extLst>
                    <a:ext uri="{FF2B5EF4-FFF2-40B4-BE49-F238E27FC236}">
                      <a16:creationId xmlns:a16="http://schemas.microsoft.com/office/drawing/2014/main" id="{CC5508B1-6D80-2B49-B68A-C54ABD4D15F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78" name="Groep 206">
                <a:extLst>
                  <a:ext uri="{FF2B5EF4-FFF2-40B4-BE49-F238E27FC236}">
                    <a16:creationId xmlns:a16="http://schemas.microsoft.com/office/drawing/2014/main" id="{94F0E1B3-393A-4149-9641-026CF054E6A9}"/>
                  </a:ext>
                </a:extLst>
              </p:cNvPr>
              <p:cNvGrpSpPr/>
              <p:nvPr userDrawn="1"/>
            </p:nvGrpSpPr>
            <p:grpSpPr>
              <a:xfrm>
                <a:off x="12822311" y="3480352"/>
                <a:ext cx="182309" cy="163794"/>
                <a:chOff x="12832541" y="3162395"/>
                <a:chExt cx="219532" cy="197236"/>
              </a:xfrm>
            </p:grpSpPr>
            <p:sp>
              <p:nvSpPr>
                <p:cNvPr id="179" name="Rechthoek 207">
                  <a:extLst>
                    <a:ext uri="{FF2B5EF4-FFF2-40B4-BE49-F238E27FC236}">
                      <a16:creationId xmlns:a16="http://schemas.microsoft.com/office/drawing/2014/main" id="{35A57C66-24DD-9946-BFB7-9B2D113BD7D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0" name="Rechthoek 208">
                  <a:extLst>
                    <a:ext uri="{FF2B5EF4-FFF2-40B4-BE49-F238E27FC236}">
                      <a16:creationId xmlns:a16="http://schemas.microsoft.com/office/drawing/2014/main" id="{FBCDA5E8-13CA-A241-AB15-9FE1487A5807}"/>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1" name="Rechthoek 209">
                  <a:extLst>
                    <a:ext uri="{FF2B5EF4-FFF2-40B4-BE49-F238E27FC236}">
                      <a16:creationId xmlns:a16="http://schemas.microsoft.com/office/drawing/2014/main" id="{EC0F5548-E5AF-C04C-ADAF-6E8FD3BF54C0}"/>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49" name="Ovaal 164">
              <a:extLst>
                <a:ext uri="{FF2B5EF4-FFF2-40B4-BE49-F238E27FC236}">
                  <a16:creationId xmlns:a16="http://schemas.microsoft.com/office/drawing/2014/main" id="{5C495B6B-DD39-9243-89AB-A73ECF8CE49A}"/>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0" name="Rechthoek 165">
              <a:extLst>
                <a:ext uri="{FF2B5EF4-FFF2-40B4-BE49-F238E27FC236}">
                  <a16:creationId xmlns:a16="http://schemas.microsoft.com/office/drawing/2014/main" id="{A51091E9-4D71-384E-B4DE-D5D8840E2C24}"/>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1" name="Rechte verbindingslijn 166">
              <a:extLst>
                <a:ext uri="{FF2B5EF4-FFF2-40B4-BE49-F238E27FC236}">
                  <a16:creationId xmlns:a16="http://schemas.microsoft.com/office/drawing/2014/main" id="{29BA7F9C-4DBE-3D4B-B1A5-2489BC2F5217}"/>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2" name="Ovaal 168">
              <a:extLst>
                <a:ext uri="{FF2B5EF4-FFF2-40B4-BE49-F238E27FC236}">
                  <a16:creationId xmlns:a16="http://schemas.microsoft.com/office/drawing/2014/main" id="{49C0A0A2-70EF-2A40-813E-5A500AC71766}"/>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3" name="Rechthoek 169">
              <a:extLst>
                <a:ext uri="{FF2B5EF4-FFF2-40B4-BE49-F238E27FC236}">
                  <a16:creationId xmlns:a16="http://schemas.microsoft.com/office/drawing/2014/main" id="{D5CE4028-7CF6-CE4E-A717-F560B7F21690}"/>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70">
              <a:extLst>
                <a:ext uri="{FF2B5EF4-FFF2-40B4-BE49-F238E27FC236}">
                  <a16:creationId xmlns:a16="http://schemas.microsoft.com/office/drawing/2014/main" id="{F26BEEA5-FA68-E84F-AF3D-E7F8DEEB0A1A}"/>
                </a:ext>
              </a:extLst>
            </p:cNvPr>
            <p:cNvGrpSpPr/>
            <p:nvPr userDrawn="1"/>
          </p:nvGrpSpPr>
          <p:grpSpPr>
            <a:xfrm>
              <a:off x="12700791" y="6095601"/>
              <a:ext cx="514284" cy="612918"/>
              <a:chOff x="12682980" y="3403241"/>
              <a:chExt cx="622284" cy="741632"/>
            </a:xfrm>
          </p:grpSpPr>
          <p:grpSp>
            <p:nvGrpSpPr>
              <p:cNvPr id="155" name="Groep 171">
                <a:extLst>
                  <a:ext uri="{FF2B5EF4-FFF2-40B4-BE49-F238E27FC236}">
                    <a16:creationId xmlns:a16="http://schemas.microsoft.com/office/drawing/2014/main" id="{FC519C88-7363-8443-A322-C62376FF1132}"/>
                  </a:ext>
                </a:extLst>
              </p:cNvPr>
              <p:cNvGrpSpPr/>
              <p:nvPr userDrawn="1"/>
            </p:nvGrpSpPr>
            <p:grpSpPr>
              <a:xfrm>
                <a:off x="12771568" y="3403241"/>
                <a:ext cx="467138" cy="448489"/>
                <a:chOff x="12782195" y="3403241"/>
                <a:chExt cx="467138" cy="448489"/>
              </a:xfrm>
            </p:grpSpPr>
            <p:grpSp>
              <p:nvGrpSpPr>
                <p:cNvPr id="158" name="Groep 174">
                  <a:extLst>
                    <a:ext uri="{FF2B5EF4-FFF2-40B4-BE49-F238E27FC236}">
                      <a16:creationId xmlns:a16="http://schemas.microsoft.com/office/drawing/2014/main" id="{15830424-F56C-8F49-BD25-009BD88E700C}"/>
                    </a:ext>
                  </a:extLst>
                </p:cNvPr>
                <p:cNvGrpSpPr/>
                <p:nvPr userDrawn="1"/>
              </p:nvGrpSpPr>
              <p:grpSpPr>
                <a:xfrm>
                  <a:off x="12782195" y="3403241"/>
                  <a:ext cx="412967" cy="393907"/>
                  <a:chOff x="13554906" y="3320109"/>
                  <a:chExt cx="443906" cy="423419"/>
                </a:xfrm>
              </p:grpSpPr>
              <p:grpSp>
                <p:nvGrpSpPr>
                  <p:cNvPr id="165" name="Groep 181">
                    <a:extLst>
                      <a:ext uri="{FF2B5EF4-FFF2-40B4-BE49-F238E27FC236}">
                        <a16:creationId xmlns:a16="http://schemas.microsoft.com/office/drawing/2014/main" id="{963DAE0B-0BAF-094C-9C02-C23933F3DD15}"/>
                      </a:ext>
                    </a:extLst>
                  </p:cNvPr>
                  <p:cNvGrpSpPr/>
                  <p:nvPr userDrawn="1"/>
                </p:nvGrpSpPr>
                <p:grpSpPr>
                  <a:xfrm>
                    <a:off x="13554906" y="3320109"/>
                    <a:ext cx="443906" cy="423419"/>
                    <a:chOff x="12909684" y="1276143"/>
                    <a:chExt cx="443906" cy="423419"/>
                  </a:xfrm>
                </p:grpSpPr>
                <p:sp>
                  <p:nvSpPr>
                    <p:cNvPr id="168" name="Rechthoek 184">
                      <a:extLst>
                        <a:ext uri="{FF2B5EF4-FFF2-40B4-BE49-F238E27FC236}">
                          <a16:creationId xmlns:a16="http://schemas.microsoft.com/office/drawing/2014/main" id="{086A1A2A-B419-D347-9DA7-65D0EB61EB4D}"/>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69" name="Rechthoek 185">
                      <a:extLst>
                        <a:ext uri="{FF2B5EF4-FFF2-40B4-BE49-F238E27FC236}">
                          <a16:creationId xmlns:a16="http://schemas.microsoft.com/office/drawing/2014/main" id="{E21FCDAC-B527-5C42-9405-EE710D73F6F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0" name="Ovaal 186">
                      <a:extLst>
                        <a:ext uri="{FF2B5EF4-FFF2-40B4-BE49-F238E27FC236}">
                          <a16:creationId xmlns:a16="http://schemas.microsoft.com/office/drawing/2014/main" id="{A78F797F-E86F-7E46-85C0-AF7E0306F6A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66" name="Afbeelding 182">
                    <a:extLst>
                      <a:ext uri="{FF2B5EF4-FFF2-40B4-BE49-F238E27FC236}">
                        <a16:creationId xmlns:a16="http://schemas.microsoft.com/office/drawing/2014/main" id="{375DCE33-77C1-6F4D-B5B3-E26A6A4CAFFD}"/>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67" name="Afbeelding 183">
                    <a:extLst>
                      <a:ext uri="{FF2B5EF4-FFF2-40B4-BE49-F238E27FC236}">
                        <a16:creationId xmlns:a16="http://schemas.microsoft.com/office/drawing/2014/main" id="{0DBCAE85-C658-7145-BD63-DD55E876F7B5}"/>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59" name="Groep 175">
                  <a:extLst>
                    <a:ext uri="{FF2B5EF4-FFF2-40B4-BE49-F238E27FC236}">
                      <a16:creationId xmlns:a16="http://schemas.microsoft.com/office/drawing/2014/main" id="{C4A100B6-7E6C-CD4A-8F1B-01234E4D0509}"/>
                    </a:ext>
                  </a:extLst>
                </p:cNvPr>
                <p:cNvGrpSpPr/>
                <p:nvPr userDrawn="1"/>
              </p:nvGrpSpPr>
              <p:grpSpPr>
                <a:xfrm>
                  <a:off x="13103513" y="3705268"/>
                  <a:ext cx="145820" cy="146462"/>
                  <a:chOff x="13096169" y="3602278"/>
                  <a:chExt cx="145820" cy="146462"/>
                </a:xfrm>
              </p:grpSpPr>
              <p:sp>
                <p:nvSpPr>
                  <p:cNvPr id="163" name="Rechthoek 179">
                    <a:extLst>
                      <a:ext uri="{FF2B5EF4-FFF2-40B4-BE49-F238E27FC236}">
                        <a16:creationId xmlns:a16="http://schemas.microsoft.com/office/drawing/2014/main" id="{DCE30363-5D7C-544D-8D18-7EEF8E96966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4" name="Rechthoek 180">
                    <a:extLst>
                      <a:ext uri="{FF2B5EF4-FFF2-40B4-BE49-F238E27FC236}">
                        <a16:creationId xmlns:a16="http://schemas.microsoft.com/office/drawing/2014/main" id="{EFDA72AE-14B4-3447-B0F1-880FAA04E76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0" name="Groep 176">
                  <a:extLst>
                    <a:ext uri="{FF2B5EF4-FFF2-40B4-BE49-F238E27FC236}">
                      <a16:creationId xmlns:a16="http://schemas.microsoft.com/office/drawing/2014/main" id="{D9205F68-F09B-724A-9A16-C16029359991}"/>
                    </a:ext>
                  </a:extLst>
                </p:cNvPr>
                <p:cNvGrpSpPr/>
                <p:nvPr userDrawn="1"/>
              </p:nvGrpSpPr>
              <p:grpSpPr>
                <a:xfrm rot="10800000">
                  <a:off x="13061402" y="3665637"/>
                  <a:ext cx="145820" cy="146462"/>
                  <a:chOff x="13096169" y="3602278"/>
                  <a:chExt cx="145820" cy="146462"/>
                </a:xfrm>
              </p:grpSpPr>
              <p:sp>
                <p:nvSpPr>
                  <p:cNvPr id="161" name="Rechthoek 177">
                    <a:extLst>
                      <a:ext uri="{FF2B5EF4-FFF2-40B4-BE49-F238E27FC236}">
                        <a16:creationId xmlns:a16="http://schemas.microsoft.com/office/drawing/2014/main" id="{1B0B50F6-68D2-5843-9059-FDAB1B8FE57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2" name="Rechthoek 178">
                    <a:extLst>
                      <a:ext uri="{FF2B5EF4-FFF2-40B4-BE49-F238E27FC236}">
                        <a16:creationId xmlns:a16="http://schemas.microsoft.com/office/drawing/2014/main" id="{2FB6233E-F875-A74E-A569-CDE6FB77A30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56" name="Rechthoek 172">
                <a:extLst>
                  <a:ext uri="{FF2B5EF4-FFF2-40B4-BE49-F238E27FC236}">
                    <a16:creationId xmlns:a16="http://schemas.microsoft.com/office/drawing/2014/main" id="{4C13BB6B-3E3E-3C4F-90C0-8386C13D4C9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57" name="Gelijkbenige driehoek 173">
                <a:extLst>
                  <a:ext uri="{FF2B5EF4-FFF2-40B4-BE49-F238E27FC236}">
                    <a16:creationId xmlns:a16="http://schemas.microsoft.com/office/drawing/2014/main" id="{3AB50D18-4520-C345-A1DA-365BB10439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Tree>
    <p:extLst>
      <p:ext uri="{BB962C8B-B14F-4D97-AF65-F5344CB8AC3E}">
        <p14:creationId xmlns:p14="http://schemas.microsoft.com/office/powerpoint/2010/main" val="404868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479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76" name="Tijdelijke aanduiding voor afbeelding 75">
            <a:extLst>
              <a:ext uri="{FF2B5EF4-FFF2-40B4-BE49-F238E27FC236}">
                <a16:creationId xmlns:a16="http://schemas.microsoft.com/office/drawing/2014/main" id="{EB99FC5E-17FC-4593-B24F-9C55B816FBB6}"/>
              </a:ext>
            </a:extLst>
          </p:cNvPr>
          <p:cNvSpPr>
            <a:spLocks noGrp="1"/>
          </p:cNvSpPr>
          <p:nvPr>
            <p:ph type="pic" sz="quarter" idx="30" hasCustomPrompt="1"/>
          </p:nvPr>
        </p:nvSpPr>
        <p:spPr>
          <a:xfrm>
            <a:off x="1495425" y="2596204"/>
            <a:ext cx="1191627" cy="843096"/>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39" name="Titel 1">
            <a:extLst>
              <a:ext uri="{FF2B5EF4-FFF2-40B4-BE49-F238E27FC236}">
                <a16:creationId xmlns:a16="http://schemas.microsoft.com/office/drawing/2014/main" id="{22FA2C86-92CB-4B9E-8AC3-ED2A9EA19472}"/>
              </a:ext>
            </a:extLst>
          </p:cNvPr>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Meet your new </a:t>
            </a:r>
            <a:r>
              <a:rPr lang="en-GB" noProof="0" err="1"/>
              <a:t>neighbors</a:t>
            </a:r>
            <a:endParaRPr lang="en-GB" noProof="0"/>
          </a:p>
        </p:txBody>
      </p:sp>
      <p:sp>
        <p:nvSpPr>
          <p:cNvPr id="41" name="Tijdelijke aanduiding voor verticale tekst 2">
            <a:extLst>
              <a:ext uri="{FF2B5EF4-FFF2-40B4-BE49-F238E27FC236}">
                <a16:creationId xmlns:a16="http://schemas.microsoft.com/office/drawing/2014/main" id="{EFF7CE61-E798-4BAD-B5FB-52FB0BFD0DB6}"/>
              </a:ext>
            </a:extLst>
          </p:cNvPr>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WHO IS HERE</a:t>
            </a:r>
          </a:p>
        </p:txBody>
      </p:sp>
      <p:sp>
        <p:nvSpPr>
          <p:cNvPr id="77" name="Tijdelijke aanduiding voor afbeelding 76">
            <a:extLst>
              <a:ext uri="{FF2B5EF4-FFF2-40B4-BE49-F238E27FC236}">
                <a16:creationId xmlns:a16="http://schemas.microsoft.com/office/drawing/2014/main" id="{5A57ED52-9813-409C-9FFD-5BB0BA42FD45}"/>
              </a:ext>
            </a:extLst>
          </p:cNvPr>
          <p:cNvSpPr>
            <a:spLocks noGrp="1"/>
          </p:cNvSpPr>
          <p:nvPr>
            <p:ph type="pic" sz="quarter" idx="31" hasCustomPrompt="1"/>
          </p:nvPr>
        </p:nvSpPr>
        <p:spPr>
          <a:xfrm>
            <a:off x="1495425" y="3854601"/>
            <a:ext cx="1191627" cy="843097"/>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79" name="Tijdelijke aanduiding voor afbeelding 78">
            <a:extLst>
              <a:ext uri="{FF2B5EF4-FFF2-40B4-BE49-F238E27FC236}">
                <a16:creationId xmlns:a16="http://schemas.microsoft.com/office/drawing/2014/main" id="{D2451969-669A-401A-B198-981E3D15E574}"/>
              </a:ext>
            </a:extLst>
          </p:cNvPr>
          <p:cNvSpPr>
            <a:spLocks noGrp="1"/>
          </p:cNvSpPr>
          <p:nvPr>
            <p:ph type="pic" sz="quarter" idx="33" hasCustomPrompt="1"/>
          </p:nvPr>
        </p:nvSpPr>
        <p:spPr>
          <a:xfrm>
            <a:off x="1495425" y="5112997"/>
            <a:ext cx="1191627" cy="843098"/>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0" name="Tijdelijke aanduiding voor afbeelding 79">
            <a:extLst>
              <a:ext uri="{FF2B5EF4-FFF2-40B4-BE49-F238E27FC236}">
                <a16:creationId xmlns:a16="http://schemas.microsoft.com/office/drawing/2014/main" id="{DBE62A29-DF79-468A-8E0B-2903F6330605}"/>
              </a:ext>
            </a:extLst>
          </p:cNvPr>
          <p:cNvSpPr>
            <a:spLocks noGrp="1"/>
          </p:cNvSpPr>
          <p:nvPr>
            <p:ph type="pic" sz="quarter" idx="34" hasCustomPrompt="1"/>
          </p:nvPr>
        </p:nvSpPr>
        <p:spPr>
          <a:xfrm>
            <a:off x="2952554" y="2596204"/>
            <a:ext cx="1211516" cy="843096"/>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1" name="Tijdelijke aanduiding voor afbeelding 80">
            <a:extLst>
              <a:ext uri="{FF2B5EF4-FFF2-40B4-BE49-F238E27FC236}">
                <a16:creationId xmlns:a16="http://schemas.microsoft.com/office/drawing/2014/main" id="{1B783EA7-B77F-4572-859D-0690A2528AE7}"/>
              </a:ext>
            </a:extLst>
          </p:cNvPr>
          <p:cNvSpPr>
            <a:spLocks noGrp="1"/>
          </p:cNvSpPr>
          <p:nvPr>
            <p:ph type="pic" sz="quarter" idx="35" hasCustomPrompt="1"/>
          </p:nvPr>
        </p:nvSpPr>
        <p:spPr>
          <a:xfrm>
            <a:off x="2952554" y="3854601"/>
            <a:ext cx="1211516" cy="843097"/>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3" name="Tijdelijke aanduiding voor afbeelding 82">
            <a:extLst>
              <a:ext uri="{FF2B5EF4-FFF2-40B4-BE49-F238E27FC236}">
                <a16:creationId xmlns:a16="http://schemas.microsoft.com/office/drawing/2014/main" id="{317841BE-73E9-4804-ADB5-2BD292956ECE}"/>
              </a:ext>
            </a:extLst>
          </p:cNvPr>
          <p:cNvSpPr>
            <a:spLocks noGrp="1"/>
          </p:cNvSpPr>
          <p:nvPr>
            <p:ph type="pic" sz="quarter" idx="37" hasCustomPrompt="1"/>
          </p:nvPr>
        </p:nvSpPr>
        <p:spPr>
          <a:xfrm>
            <a:off x="2952554" y="5112995"/>
            <a:ext cx="1211516" cy="843099"/>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4" name="Tijdelijke aanduiding voor afbeelding 83">
            <a:extLst>
              <a:ext uri="{FF2B5EF4-FFF2-40B4-BE49-F238E27FC236}">
                <a16:creationId xmlns:a16="http://schemas.microsoft.com/office/drawing/2014/main" id="{879DF8DF-EE27-4816-9928-75FA1F79255B}"/>
              </a:ext>
            </a:extLst>
          </p:cNvPr>
          <p:cNvSpPr>
            <a:spLocks noGrp="1"/>
          </p:cNvSpPr>
          <p:nvPr>
            <p:ph type="pic" sz="quarter" idx="38" hasCustomPrompt="1"/>
          </p:nvPr>
        </p:nvSpPr>
        <p:spPr>
          <a:xfrm>
            <a:off x="4429571" y="2596204"/>
            <a:ext cx="1211516" cy="843096"/>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5" name="Tijdelijke aanduiding voor afbeelding 84">
            <a:extLst>
              <a:ext uri="{FF2B5EF4-FFF2-40B4-BE49-F238E27FC236}">
                <a16:creationId xmlns:a16="http://schemas.microsoft.com/office/drawing/2014/main" id="{CE7B0516-6FAF-4B63-A874-BE939DBBBF18}"/>
              </a:ext>
            </a:extLst>
          </p:cNvPr>
          <p:cNvSpPr>
            <a:spLocks noGrp="1"/>
          </p:cNvSpPr>
          <p:nvPr>
            <p:ph type="pic" sz="quarter" idx="39" hasCustomPrompt="1"/>
          </p:nvPr>
        </p:nvSpPr>
        <p:spPr>
          <a:xfrm>
            <a:off x="4429571" y="3854601"/>
            <a:ext cx="1211516" cy="843097"/>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7" name="Tijdelijke aanduiding voor afbeelding 86">
            <a:extLst>
              <a:ext uri="{FF2B5EF4-FFF2-40B4-BE49-F238E27FC236}">
                <a16:creationId xmlns:a16="http://schemas.microsoft.com/office/drawing/2014/main" id="{A658B357-6EBF-45BF-859A-16C13EF9C1FC}"/>
              </a:ext>
            </a:extLst>
          </p:cNvPr>
          <p:cNvSpPr>
            <a:spLocks noGrp="1"/>
          </p:cNvSpPr>
          <p:nvPr>
            <p:ph type="pic" sz="quarter" idx="41" hasCustomPrompt="1"/>
          </p:nvPr>
        </p:nvSpPr>
        <p:spPr>
          <a:xfrm>
            <a:off x="4429571" y="5112995"/>
            <a:ext cx="1211516" cy="843099"/>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8" name="Tijdelijke aanduiding voor afbeelding 87">
            <a:extLst>
              <a:ext uri="{FF2B5EF4-FFF2-40B4-BE49-F238E27FC236}">
                <a16:creationId xmlns:a16="http://schemas.microsoft.com/office/drawing/2014/main" id="{F92EAD2A-61CB-466A-8555-2B0DF7CB66FF}"/>
              </a:ext>
            </a:extLst>
          </p:cNvPr>
          <p:cNvSpPr>
            <a:spLocks noGrp="1"/>
          </p:cNvSpPr>
          <p:nvPr>
            <p:ph type="pic" sz="quarter" idx="42" hasCustomPrompt="1"/>
          </p:nvPr>
        </p:nvSpPr>
        <p:spPr>
          <a:xfrm>
            <a:off x="5906587" y="2596204"/>
            <a:ext cx="1211519" cy="843096"/>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9" name="Tijdelijke aanduiding voor afbeelding 88">
            <a:extLst>
              <a:ext uri="{FF2B5EF4-FFF2-40B4-BE49-F238E27FC236}">
                <a16:creationId xmlns:a16="http://schemas.microsoft.com/office/drawing/2014/main" id="{0A2E4D34-DA28-4C6F-95CA-919B1F699879}"/>
              </a:ext>
            </a:extLst>
          </p:cNvPr>
          <p:cNvSpPr>
            <a:spLocks noGrp="1"/>
          </p:cNvSpPr>
          <p:nvPr>
            <p:ph type="pic" sz="quarter" idx="43" hasCustomPrompt="1"/>
          </p:nvPr>
        </p:nvSpPr>
        <p:spPr>
          <a:xfrm>
            <a:off x="5906587" y="3854601"/>
            <a:ext cx="1211519" cy="843097"/>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91" name="Tijdelijke aanduiding voor afbeelding 90">
            <a:extLst>
              <a:ext uri="{FF2B5EF4-FFF2-40B4-BE49-F238E27FC236}">
                <a16:creationId xmlns:a16="http://schemas.microsoft.com/office/drawing/2014/main" id="{7CC89215-3358-4D0C-B28F-062A94CFE7BD}"/>
              </a:ext>
            </a:extLst>
          </p:cNvPr>
          <p:cNvSpPr>
            <a:spLocks noGrp="1"/>
          </p:cNvSpPr>
          <p:nvPr>
            <p:ph type="pic" sz="quarter" idx="45" hasCustomPrompt="1"/>
          </p:nvPr>
        </p:nvSpPr>
        <p:spPr>
          <a:xfrm>
            <a:off x="5906589" y="5112995"/>
            <a:ext cx="1211519" cy="843099"/>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92" name="Tijdelijke aanduiding voor afbeelding 91">
            <a:extLst>
              <a:ext uri="{FF2B5EF4-FFF2-40B4-BE49-F238E27FC236}">
                <a16:creationId xmlns:a16="http://schemas.microsoft.com/office/drawing/2014/main" id="{E160B3ED-CA03-4A6B-B57E-9D8C5A7B077D}"/>
              </a:ext>
            </a:extLst>
          </p:cNvPr>
          <p:cNvSpPr>
            <a:spLocks noGrp="1"/>
          </p:cNvSpPr>
          <p:nvPr>
            <p:ph type="pic" sz="quarter" idx="46" hasCustomPrompt="1"/>
          </p:nvPr>
        </p:nvSpPr>
        <p:spPr>
          <a:xfrm>
            <a:off x="7383607" y="2596204"/>
            <a:ext cx="1211516" cy="843096"/>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93" name="Tijdelijke aanduiding voor afbeelding 92">
            <a:extLst>
              <a:ext uri="{FF2B5EF4-FFF2-40B4-BE49-F238E27FC236}">
                <a16:creationId xmlns:a16="http://schemas.microsoft.com/office/drawing/2014/main" id="{6B7CCFD7-8C15-493A-BB58-209B6F103800}"/>
              </a:ext>
            </a:extLst>
          </p:cNvPr>
          <p:cNvSpPr>
            <a:spLocks noGrp="1"/>
          </p:cNvSpPr>
          <p:nvPr>
            <p:ph type="pic" sz="quarter" idx="47" hasCustomPrompt="1"/>
          </p:nvPr>
        </p:nvSpPr>
        <p:spPr>
          <a:xfrm>
            <a:off x="7383607" y="3854601"/>
            <a:ext cx="1211516" cy="843097"/>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95" name="Tijdelijke aanduiding voor afbeelding 94">
            <a:extLst>
              <a:ext uri="{FF2B5EF4-FFF2-40B4-BE49-F238E27FC236}">
                <a16:creationId xmlns:a16="http://schemas.microsoft.com/office/drawing/2014/main" id="{9C8BB8E9-D616-4BC1-B9DD-1E38C8D30B0F}"/>
              </a:ext>
            </a:extLst>
          </p:cNvPr>
          <p:cNvSpPr>
            <a:spLocks noGrp="1"/>
          </p:cNvSpPr>
          <p:nvPr>
            <p:ph type="pic" sz="quarter" idx="49" hasCustomPrompt="1"/>
          </p:nvPr>
        </p:nvSpPr>
        <p:spPr>
          <a:xfrm>
            <a:off x="7383607" y="5112995"/>
            <a:ext cx="1211516" cy="843099"/>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90" name="Rechthoek 23">
            <a:extLst>
              <a:ext uri="{FF2B5EF4-FFF2-40B4-BE49-F238E27FC236}">
                <a16:creationId xmlns:a16="http://schemas.microsoft.com/office/drawing/2014/main" id="{2194F842-45E3-1548-B1D9-A5D327C2E799}"/>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86" name="Group 85">
            <a:extLst>
              <a:ext uri="{FF2B5EF4-FFF2-40B4-BE49-F238E27FC236}">
                <a16:creationId xmlns:a16="http://schemas.microsoft.com/office/drawing/2014/main" id="{61C29C8F-D9FC-294F-8930-AC93BD778996}"/>
              </a:ext>
            </a:extLst>
          </p:cNvPr>
          <p:cNvGrpSpPr/>
          <p:nvPr userDrawn="1"/>
        </p:nvGrpSpPr>
        <p:grpSpPr>
          <a:xfrm>
            <a:off x="9291401" y="2"/>
            <a:ext cx="2393267" cy="6708519"/>
            <a:chOff x="12388535" y="0"/>
            <a:chExt cx="3191021" cy="6708519"/>
          </a:xfrm>
        </p:grpSpPr>
        <p:sp>
          <p:nvSpPr>
            <p:cNvPr id="160" name="Freeform 101">
              <a:extLst>
                <a:ext uri="{FF2B5EF4-FFF2-40B4-BE49-F238E27FC236}">
                  <a16:creationId xmlns:a16="http://schemas.microsoft.com/office/drawing/2014/main" id="{934C9F51-ED6B-414A-B0DC-8E93A232BDD1}"/>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61" name="Rechthoek 197">
              <a:extLst>
                <a:ext uri="{FF2B5EF4-FFF2-40B4-BE49-F238E27FC236}">
                  <a16:creationId xmlns:a16="http://schemas.microsoft.com/office/drawing/2014/main" id="{577B591D-C8AF-9746-BC0B-22242C886DF2}"/>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62" name="Rechte verbindingslijn 198">
              <a:extLst>
                <a:ext uri="{FF2B5EF4-FFF2-40B4-BE49-F238E27FC236}">
                  <a16:creationId xmlns:a16="http://schemas.microsoft.com/office/drawing/2014/main" id="{0B15AA09-4516-9A4F-BBE8-88BBF75B3BE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63" name="Rechthoek 154">
              <a:extLst>
                <a:ext uri="{FF2B5EF4-FFF2-40B4-BE49-F238E27FC236}">
                  <a16:creationId xmlns:a16="http://schemas.microsoft.com/office/drawing/2014/main" id="{C8F30614-514E-A246-8AB0-C7FC2B51D26B}"/>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64" name="Rechte verbindingslijn 156">
              <a:extLst>
                <a:ext uri="{FF2B5EF4-FFF2-40B4-BE49-F238E27FC236}">
                  <a16:creationId xmlns:a16="http://schemas.microsoft.com/office/drawing/2014/main" id="{5C30A7FB-8FA3-6548-9057-7D05A392662E}"/>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65" name="Rechte verbindingslijn 157">
              <a:extLst>
                <a:ext uri="{FF2B5EF4-FFF2-40B4-BE49-F238E27FC236}">
                  <a16:creationId xmlns:a16="http://schemas.microsoft.com/office/drawing/2014/main" id="{5C328B0A-F179-D546-839B-5A874D34EF90}"/>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66" name="Rechte verbindingslijn 159">
              <a:extLst>
                <a:ext uri="{FF2B5EF4-FFF2-40B4-BE49-F238E27FC236}">
                  <a16:creationId xmlns:a16="http://schemas.microsoft.com/office/drawing/2014/main" id="{E0B2FD9F-EF09-0B49-A14E-67DAE71B7DD7}"/>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67" name="Ovaal 160">
              <a:extLst>
                <a:ext uri="{FF2B5EF4-FFF2-40B4-BE49-F238E27FC236}">
                  <a16:creationId xmlns:a16="http://schemas.microsoft.com/office/drawing/2014/main" id="{4F0D64F8-6963-CE4E-9C4B-3B30BEDBAB32}"/>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8" name="Rechthoek 161">
              <a:extLst>
                <a:ext uri="{FF2B5EF4-FFF2-40B4-BE49-F238E27FC236}">
                  <a16:creationId xmlns:a16="http://schemas.microsoft.com/office/drawing/2014/main" id="{EDE70C08-CE9E-CA4A-8AB3-623E821231EE}"/>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9" name="Groep 162">
              <a:extLst>
                <a:ext uri="{FF2B5EF4-FFF2-40B4-BE49-F238E27FC236}">
                  <a16:creationId xmlns:a16="http://schemas.microsoft.com/office/drawing/2014/main" id="{231607B9-55E0-EC4E-8FA8-1E44BBC589F3}"/>
                </a:ext>
              </a:extLst>
            </p:cNvPr>
            <p:cNvGrpSpPr/>
            <p:nvPr userDrawn="1"/>
          </p:nvGrpSpPr>
          <p:grpSpPr>
            <a:xfrm>
              <a:off x="12757283" y="3162561"/>
              <a:ext cx="825500" cy="209550"/>
              <a:chOff x="13504624" y="2482850"/>
              <a:chExt cx="825500" cy="209550"/>
            </a:xfrm>
          </p:grpSpPr>
          <p:sp>
            <p:nvSpPr>
              <p:cNvPr id="216" name="Rechthoek 193">
                <a:extLst>
                  <a:ext uri="{FF2B5EF4-FFF2-40B4-BE49-F238E27FC236}">
                    <a16:creationId xmlns:a16="http://schemas.microsoft.com/office/drawing/2014/main" id="{ABFA4E98-9207-0B4D-A96E-D2978909B40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17" name="Rechte verbindingslijn 194">
                <a:extLst>
                  <a:ext uri="{FF2B5EF4-FFF2-40B4-BE49-F238E27FC236}">
                    <a16:creationId xmlns:a16="http://schemas.microsoft.com/office/drawing/2014/main" id="{C0F97AFC-A6E0-7346-98F4-3CEEAFA5451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8" name="Gelijkbenige driehoek 195">
                <a:extLst>
                  <a:ext uri="{FF2B5EF4-FFF2-40B4-BE49-F238E27FC236}">
                    <a16:creationId xmlns:a16="http://schemas.microsoft.com/office/drawing/2014/main" id="{3D57187A-E32B-864C-88C4-63359B21529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70" name="Ovaal 155">
              <a:extLst>
                <a:ext uri="{FF2B5EF4-FFF2-40B4-BE49-F238E27FC236}">
                  <a16:creationId xmlns:a16="http://schemas.microsoft.com/office/drawing/2014/main" id="{1AF6E0A9-45EC-5148-9AB1-F811622451A6}"/>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71" name="Rechthoek 158">
              <a:extLst>
                <a:ext uri="{FF2B5EF4-FFF2-40B4-BE49-F238E27FC236}">
                  <a16:creationId xmlns:a16="http://schemas.microsoft.com/office/drawing/2014/main" id="{D1C19DD2-0240-484A-8E7C-2A348CB036D4}"/>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72" name="Groep 163">
              <a:extLst>
                <a:ext uri="{FF2B5EF4-FFF2-40B4-BE49-F238E27FC236}">
                  <a16:creationId xmlns:a16="http://schemas.microsoft.com/office/drawing/2014/main" id="{6C75E4CB-E26A-3340-AECD-3962F61039BC}"/>
                </a:ext>
              </a:extLst>
            </p:cNvPr>
            <p:cNvGrpSpPr/>
            <p:nvPr userDrawn="1"/>
          </p:nvGrpSpPr>
          <p:grpSpPr>
            <a:xfrm>
              <a:off x="12757283" y="2126361"/>
              <a:ext cx="294789" cy="318834"/>
              <a:chOff x="14466489" y="1001522"/>
              <a:chExt cx="290627" cy="314333"/>
            </a:xfrm>
          </p:grpSpPr>
          <p:sp>
            <p:nvSpPr>
              <p:cNvPr id="210" name="Rechthoek 187">
                <a:extLst>
                  <a:ext uri="{FF2B5EF4-FFF2-40B4-BE49-F238E27FC236}">
                    <a16:creationId xmlns:a16="http://schemas.microsoft.com/office/drawing/2014/main" id="{0752D06C-273C-9245-8443-EFD0AED8B9E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211" name="Ovaal 188">
                <a:extLst>
                  <a:ext uri="{FF2B5EF4-FFF2-40B4-BE49-F238E27FC236}">
                    <a16:creationId xmlns:a16="http://schemas.microsoft.com/office/drawing/2014/main" id="{709F1D45-A738-8E48-BA48-BE48450A03B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12" name="Vrije vorm: vorm 189">
                <a:extLst>
                  <a:ext uri="{FF2B5EF4-FFF2-40B4-BE49-F238E27FC236}">
                    <a16:creationId xmlns:a16="http://schemas.microsoft.com/office/drawing/2014/main" id="{93C9A2C8-7079-B04C-96E8-218FFAE57EC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13" name="Rechthoek: afgeronde hoeken 190">
                <a:extLst>
                  <a:ext uri="{FF2B5EF4-FFF2-40B4-BE49-F238E27FC236}">
                    <a16:creationId xmlns:a16="http://schemas.microsoft.com/office/drawing/2014/main" id="{0D16B004-57D1-7F48-86F5-64F7171E8CD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214" name="Rechte verbindingslijn 191">
                <a:extLst>
                  <a:ext uri="{FF2B5EF4-FFF2-40B4-BE49-F238E27FC236}">
                    <a16:creationId xmlns:a16="http://schemas.microsoft.com/office/drawing/2014/main" id="{19445D5D-9133-3749-9453-54411E8143D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5" name="Rechte verbindingslijn 192">
                <a:extLst>
                  <a:ext uri="{FF2B5EF4-FFF2-40B4-BE49-F238E27FC236}">
                    <a16:creationId xmlns:a16="http://schemas.microsoft.com/office/drawing/2014/main" id="{62828164-DA86-954F-97AC-9EDF7CA07D9F}"/>
                  </a:ext>
                </a:extLst>
              </p:cNvPr>
              <p:cNvCxnSpPr>
                <a:cxnSpLocks/>
                <a:stCxn id="21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3" name="Groep 152">
              <a:extLst>
                <a:ext uri="{FF2B5EF4-FFF2-40B4-BE49-F238E27FC236}">
                  <a16:creationId xmlns:a16="http://schemas.microsoft.com/office/drawing/2014/main" id="{922B49CA-6221-5B4F-81F2-0DA7CA68359C}"/>
                </a:ext>
              </a:extLst>
            </p:cNvPr>
            <p:cNvGrpSpPr/>
            <p:nvPr userDrawn="1"/>
          </p:nvGrpSpPr>
          <p:grpSpPr>
            <a:xfrm>
              <a:off x="12757283" y="4084851"/>
              <a:ext cx="1499406" cy="678267"/>
              <a:chOff x="12757283" y="3120781"/>
              <a:chExt cx="1499406" cy="678267"/>
            </a:xfrm>
          </p:grpSpPr>
          <p:sp>
            <p:nvSpPr>
              <p:cNvPr id="196" name="Rechthoek 199">
                <a:extLst>
                  <a:ext uri="{FF2B5EF4-FFF2-40B4-BE49-F238E27FC236}">
                    <a16:creationId xmlns:a16="http://schemas.microsoft.com/office/drawing/2014/main" id="{3A3553C1-FCC2-6848-B219-99E2E4D6E81A}"/>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7" name="Rechthoek 200">
                <a:extLst>
                  <a:ext uri="{FF2B5EF4-FFF2-40B4-BE49-F238E27FC236}">
                    <a16:creationId xmlns:a16="http://schemas.microsoft.com/office/drawing/2014/main" id="{284EE614-958F-6047-9E8C-968D62118BD9}"/>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8" name="Tekstvak 201">
                <a:extLst>
                  <a:ext uri="{FF2B5EF4-FFF2-40B4-BE49-F238E27FC236}">
                    <a16:creationId xmlns:a16="http://schemas.microsoft.com/office/drawing/2014/main" id="{B1FA4E1A-80A8-EA4A-A4E7-F8FC8840D5C1}"/>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99" name="Tekstvak 202">
                <a:extLst>
                  <a:ext uri="{FF2B5EF4-FFF2-40B4-BE49-F238E27FC236}">
                    <a16:creationId xmlns:a16="http://schemas.microsoft.com/office/drawing/2014/main" id="{EDC2F12F-DB4B-6B4E-9D56-A2EAD20AA3E4}"/>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200" name="Picture 3">
                <a:extLst>
                  <a:ext uri="{FF2B5EF4-FFF2-40B4-BE49-F238E27FC236}">
                    <a16:creationId xmlns:a16="http://schemas.microsoft.com/office/drawing/2014/main" id="{0639010D-E03C-8441-BCFF-17DD94F013C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 name="Gelijkbenige driehoek 204">
                <a:extLst>
                  <a:ext uri="{FF2B5EF4-FFF2-40B4-BE49-F238E27FC236}">
                    <a16:creationId xmlns:a16="http://schemas.microsoft.com/office/drawing/2014/main" id="{45983F4E-4B39-2C44-BD07-1FEAC0176FC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202" name="Groep 205">
                <a:extLst>
                  <a:ext uri="{FF2B5EF4-FFF2-40B4-BE49-F238E27FC236}">
                    <a16:creationId xmlns:a16="http://schemas.microsoft.com/office/drawing/2014/main" id="{0C341A22-3EC7-E04A-8311-B64316611EC9}"/>
                  </a:ext>
                </a:extLst>
              </p:cNvPr>
              <p:cNvGrpSpPr/>
              <p:nvPr userDrawn="1"/>
            </p:nvGrpSpPr>
            <p:grpSpPr>
              <a:xfrm>
                <a:off x="12822311" y="3178534"/>
                <a:ext cx="182309" cy="163794"/>
                <a:chOff x="12832541" y="3162395"/>
                <a:chExt cx="219532" cy="197236"/>
              </a:xfrm>
            </p:grpSpPr>
            <p:sp>
              <p:nvSpPr>
                <p:cNvPr id="207" name="Rechthoek 210">
                  <a:extLst>
                    <a:ext uri="{FF2B5EF4-FFF2-40B4-BE49-F238E27FC236}">
                      <a16:creationId xmlns:a16="http://schemas.microsoft.com/office/drawing/2014/main" id="{2893FA8E-3ED2-F04A-94C0-1D3435864DA9}"/>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8" name="Rechthoek 211">
                  <a:extLst>
                    <a:ext uri="{FF2B5EF4-FFF2-40B4-BE49-F238E27FC236}">
                      <a16:creationId xmlns:a16="http://schemas.microsoft.com/office/drawing/2014/main" id="{06221357-7E16-E047-8934-BC18E92011F9}"/>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9" name="Rechthoek 212">
                  <a:extLst>
                    <a:ext uri="{FF2B5EF4-FFF2-40B4-BE49-F238E27FC236}">
                      <a16:creationId xmlns:a16="http://schemas.microsoft.com/office/drawing/2014/main" id="{E3BA734C-C5D5-704A-BE2D-24E94F029F2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203" name="Groep 206">
                <a:extLst>
                  <a:ext uri="{FF2B5EF4-FFF2-40B4-BE49-F238E27FC236}">
                    <a16:creationId xmlns:a16="http://schemas.microsoft.com/office/drawing/2014/main" id="{563FD1AC-5B89-B840-9CDF-4B52CBEAF1DF}"/>
                  </a:ext>
                </a:extLst>
              </p:cNvPr>
              <p:cNvGrpSpPr/>
              <p:nvPr userDrawn="1"/>
            </p:nvGrpSpPr>
            <p:grpSpPr>
              <a:xfrm>
                <a:off x="12822311" y="3480352"/>
                <a:ext cx="182309" cy="163794"/>
                <a:chOff x="12832541" y="3162395"/>
                <a:chExt cx="219532" cy="197236"/>
              </a:xfrm>
            </p:grpSpPr>
            <p:sp>
              <p:nvSpPr>
                <p:cNvPr id="204" name="Rechthoek 207">
                  <a:extLst>
                    <a:ext uri="{FF2B5EF4-FFF2-40B4-BE49-F238E27FC236}">
                      <a16:creationId xmlns:a16="http://schemas.microsoft.com/office/drawing/2014/main" id="{6302CB4A-BC1B-744A-8EEE-F80AE8C9D5C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5" name="Rechthoek 208">
                  <a:extLst>
                    <a:ext uri="{FF2B5EF4-FFF2-40B4-BE49-F238E27FC236}">
                      <a16:creationId xmlns:a16="http://schemas.microsoft.com/office/drawing/2014/main" id="{1E908D10-1C54-5149-90E0-66191755208B}"/>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6" name="Rechthoek 209">
                  <a:extLst>
                    <a:ext uri="{FF2B5EF4-FFF2-40B4-BE49-F238E27FC236}">
                      <a16:creationId xmlns:a16="http://schemas.microsoft.com/office/drawing/2014/main" id="{155DF913-A2A6-5B44-ACA0-5B64815CFB2D}"/>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74" name="Ovaal 164">
              <a:extLst>
                <a:ext uri="{FF2B5EF4-FFF2-40B4-BE49-F238E27FC236}">
                  <a16:creationId xmlns:a16="http://schemas.microsoft.com/office/drawing/2014/main" id="{F70133BD-BC59-4E4C-BD68-54FED7A59EF3}"/>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5" name="Rechthoek 165">
              <a:extLst>
                <a:ext uri="{FF2B5EF4-FFF2-40B4-BE49-F238E27FC236}">
                  <a16:creationId xmlns:a16="http://schemas.microsoft.com/office/drawing/2014/main" id="{942DE92B-93A7-DF42-B17F-420B4FDF2102}"/>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76" name="Rechte verbindingslijn 166">
              <a:extLst>
                <a:ext uri="{FF2B5EF4-FFF2-40B4-BE49-F238E27FC236}">
                  <a16:creationId xmlns:a16="http://schemas.microsoft.com/office/drawing/2014/main" id="{038237BB-DAC8-3344-8400-11A6FD655125}"/>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77" name="Ovaal 168">
              <a:extLst>
                <a:ext uri="{FF2B5EF4-FFF2-40B4-BE49-F238E27FC236}">
                  <a16:creationId xmlns:a16="http://schemas.microsoft.com/office/drawing/2014/main" id="{59235A86-3252-0541-9CAB-3812ECC24392}"/>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8" name="Rechthoek 169">
              <a:extLst>
                <a:ext uri="{FF2B5EF4-FFF2-40B4-BE49-F238E27FC236}">
                  <a16:creationId xmlns:a16="http://schemas.microsoft.com/office/drawing/2014/main" id="{49629FD5-4FC9-2841-9091-38A65C358318}"/>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79" name="Groep 170">
              <a:extLst>
                <a:ext uri="{FF2B5EF4-FFF2-40B4-BE49-F238E27FC236}">
                  <a16:creationId xmlns:a16="http://schemas.microsoft.com/office/drawing/2014/main" id="{89D74871-DC10-2A48-9F78-9967936F8648}"/>
                </a:ext>
              </a:extLst>
            </p:cNvPr>
            <p:cNvGrpSpPr/>
            <p:nvPr userDrawn="1"/>
          </p:nvGrpSpPr>
          <p:grpSpPr>
            <a:xfrm>
              <a:off x="12700791" y="6095601"/>
              <a:ext cx="514284" cy="612918"/>
              <a:chOff x="12682980" y="3403241"/>
              <a:chExt cx="622284" cy="741632"/>
            </a:xfrm>
          </p:grpSpPr>
          <p:grpSp>
            <p:nvGrpSpPr>
              <p:cNvPr id="180" name="Groep 171">
                <a:extLst>
                  <a:ext uri="{FF2B5EF4-FFF2-40B4-BE49-F238E27FC236}">
                    <a16:creationId xmlns:a16="http://schemas.microsoft.com/office/drawing/2014/main" id="{B01E11D9-F4FB-6847-974C-D50C242ACC35}"/>
                  </a:ext>
                </a:extLst>
              </p:cNvPr>
              <p:cNvGrpSpPr/>
              <p:nvPr userDrawn="1"/>
            </p:nvGrpSpPr>
            <p:grpSpPr>
              <a:xfrm>
                <a:off x="12771568" y="3403241"/>
                <a:ext cx="467138" cy="448489"/>
                <a:chOff x="12782195" y="3403241"/>
                <a:chExt cx="467138" cy="448489"/>
              </a:xfrm>
            </p:grpSpPr>
            <p:grpSp>
              <p:nvGrpSpPr>
                <p:cNvPr id="183" name="Groep 174">
                  <a:extLst>
                    <a:ext uri="{FF2B5EF4-FFF2-40B4-BE49-F238E27FC236}">
                      <a16:creationId xmlns:a16="http://schemas.microsoft.com/office/drawing/2014/main" id="{250F9F2B-DA98-C648-9CD3-DAF6AFFE5BF4}"/>
                    </a:ext>
                  </a:extLst>
                </p:cNvPr>
                <p:cNvGrpSpPr/>
                <p:nvPr userDrawn="1"/>
              </p:nvGrpSpPr>
              <p:grpSpPr>
                <a:xfrm>
                  <a:off x="12782195" y="3403241"/>
                  <a:ext cx="412967" cy="393907"/>
                  <a:chOff x="13554906" y="3320109"/>
                  <a:chExt cx="443906" cy="423419"/>
                </a:xfrm>
              </p:grpSpPr>
              <p:grpSp>
                <p:nvGrpSpPr>
                  <p:cNvPr id="190" name="Groep 181">
                    <a:extLst>
                      <a:ext uri="{FF2B5EF4-FFF2-40B4-BE49-F238E27FC236}">
                        <a16:creationId xmlns:a16="http://schemas.microsoft.com/office/drawing/2014/main" id="{D4E448BE-65C4-794F-A4F3-D480D8EEF097}"/>
                      </a:ext>
                    </a:extLst>
                  </p:cNvPr>
                  <p:cNvGrpSpPr/>
                  <p:nvPr userDrawn="1"/>
                </p:nvGrpSpPr>
                <p:grpSpPr>
                  <a:xfrm>
                    <a:off x="13554906" y="3320109"/>
                    <a:ext cx="443906" cy="423419"/>
                    <a:chOff x="12909684" y="1276143"/>
                    <a:chExt cx="443906" cy="423419"/>
                  </a:xfrm>
                </p:grpSpPr>
                <p:sp>
                  <p:nvSpPr>
                    <p:cNvPr id="193" name="Rechthoek 184">
                      <a:extLst>
                        <a:ext uri="{FF2B5EF4-FFF2-40B4-BE49-F238E27FC236}">
                          <a16:creationId xmlns:a16="http://schemas.microsoft.com/office/drawing/2014/main" id="{42FD968C-682E-AC40-8E0F-C0E39E49F42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4" name="Rechthoek 185">
                      <a:extLst>
                        <a:ext uri="{FF2B5EF4-FFF2-40B4-BE49-F238E27FC236}">
                          <a16:creationId xmlns:a16="http://schemas.microsoft.com/office/drawing/2014/main" id="{454B7E13-E640-5B47-9293-8A846228FF8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5" name="Ovaal 186">
                      <a:extLst>
                        <a:ext uri="{FF2B5EF4-FFF2-40B4-BE49-F238E27FC236}">
                          <a16:creationId xmlns:a16="http://schemas.microsoft.com/office/drawing/2014/main" id="{18303A07-195C-584F-91A3-F9412654417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91" name="Afbeelding 182">
                    <a:extLst>
                      <a:ext uri="{FF2B5EF4-FFF2-40B4-BE49-F238E27FC236}">
                        <a16:creationId xmlns:a16="http://schemas.microsoft.com/office/drawing/2014/main" id="{BBE59A50-0CE7-2945-96F1-74204E8F4CD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92" name="Afbeelding 183">
                    <a:extLst>
                      <a:ext uri="{FF2B5EF4-FFF2-40B4-BE49-F238E27FC236}">
                        <a16:creationId xmlns:a16="http://schemas.microsoft.com/office/drawing/2014/main" id="{D067FE0D-D09E-A449-9BC8-5978B5210FED}"/>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84" name="Groep 175">
                  <a:extLst>
                    <a:ext uri="{FF2B5EF4-FFF2-40B4-BE49-F238E27FC236}">
                      <a16:creationId xmlns:a16="http://schemas.microsoft.com/office/drawing/2014/main" id="{12C85489-C02F-1D4B-BBE2-ECE6A9E518B9}"/>
                    </a:ext>
                  </a:extLst>
                </p:cNvPr>
                <p:cNvGrpSpPr/>
                <p:nvPr userDrawn="1"/>
              </p:nvGrpSpPr>
              <p:grpSpPr>
                <a:xfrm>
                  <a:off x="13103513" y="3705268"/>
                  <a:ext cx="145820" cy="146462"/>
                  <a:chOff x="13096169" y="3602278"/>
                  <a:chExt cx="145820" cy="146462"/>
                </a:xfrm>
              </p:grpSpPr>
              <p:sp>
                <p:nvSpPr>
                  <p:cNvPr id="188" name="Rechthoek 179">
                    <a:extLst>
                      <a:ext uri="{FF2B5EF4-FFF2-40B4-BE49-F238E27FC236}">
                        <a16:creationId xmlns:a16="http://schemas.microsoft.com/office/drawing/2014/main" id="{7E5BB405-AEAA-6F44-B0DF-287E0134AA9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9" name="Rechthoek 180">
                    <a:extLst>
                      <a:ext uri="{FF2B5EF4-FFF2-40B4-BE49-F238E27FC236}">
                        <a16:creationId xmlns:a16="http://schemas.microsoft.com/office/drawing/2014/main" id="{58E1D9A8-261E-3148-B250-034A486DA96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85" name="Groep 176">
                  <a:extLst>
                    <a:ext uri="{FF2B5EF4-FFF2-40B4-BE49-F238E27FC236}">
                      <a16:creationId xmlns:a16="http://schemas.microsoft.com/office/drawing/2014/main" id="{8F9A8126-98BE-7140-B017-D3F533B61857}"/>
                    </a:ext>
                  </a:extLst>
                </p:cNvPr>
                <p:cNvGrpSpPr/>
                <p:nvPr userDrawn="1"/>
              </p:nvGrpSpPr>
              <p:grpSpPr>
                <a:xfrm rot="10800000">
                  <a:off x="13061402" y="3665637"/>
                  <a:ext cx="145820" cy="146462"/>
                  <a:chOff x="13096169" y="3602278"/>
                  <a:chExt cx="145820" cy="146462"/>
                </a:xfrm>
              </p:grpSpPr>
              <p:sp>
                <p:nvSpPr>
                  <p:cNvPr id="186" name="Rechthoek 177">
                    <a:extLst>
                      <a:ext uri="{FF2B5EF4-FFF2-40B4-BE49-F238E27FC236}">
                        <a16:creationId xmlns:a16="http://schemas.microsoft.com/office/drawing/2014/main" id="{EAD14DBB-FBD5-FD45-B147-66960D551BD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7" name="Rechthoek 178">
                    <a:extLst>
                      <a:ext uri="{FF2B5EF4-FFF2-40B4-BE49-F238E27FC236}">
                        <a16:creationId xmlns:a16="http://schemas.microsoft.com/office/drawing/2014/main" id="{B5DCBB44-A5CC-1244-B2C7-39C33D5B79F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81" name="Rechthoek 172">
                <a:extLst>
                  <a:ext uri="{FF2B5EF4-FFF2-40B4-BE49-F238E27FC236}">
                    <a16:creationId xmlns:a16="http://schemas.microsoft.com/office/drawing/2014/main" id="{49E7AD2A-395F-A14B-9E75-401D0DBF789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82" name="Gelijkbenige driehoek 173">
                <a:extLst>
                  <a:ext uri="{FF2B5EF4-FFF2-40B4-BE49-F238E27FC236}">
                    <a16:creationId xmlns:a16="http://schemas.microsoft.com/office/drawing/2014/main" id="{0FC533C2-F966-DA43-B513-FFF01283745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82" name="TextBox 81">
            <a:extLst>
              <a:ext uri="{FF2B5EF4-FFF2-40B4-BE49-F238E27FC236}">
                <a16:creationId xmlns:a16="http://schemas.microsoft.com/office/drawing/2014/main" id="{9A00F512-0604-1F4D-BFDB-31FE5BFCE9E3}"/>
              </a:ext>
            </a:extLst>
          </p:cNvPr>
          <p:cNvSpPr txBox="1"/>
          <p:nvPr userDrawn="1"/>
        </p:nvSpPr>
        <p:spPr>
          <a:xfrm>
            <a:off x="8912862" y="6663098"/>
            <a:ext cx="319318" cy="173124"/>
          </a:xfrm>
          <a:prstGeom prst="rect">
            <a:avLst/>
          </a:prstGeom>
          <a:noFill/>
        </p:spPr>
        <p:txBody>
          <a:bodyPr wrap="none" rtlCol="0">
            <a:spAutoFit/>
          </a:bodyPr>
          <a:lstStyle/>
          <a:p>
            <a:pPr algn="ctr"/>
            <a:fld id="{7DACE727-982F-234F-869B-BEDA3F420D66}" type="slidenum">
              <a:rPr lang="en-US" sz="525" b="0">
                <a:solidFill>
                  <a:schemeClr val="bg1"/>
                </a:solidFill>
              </a:rPr>
              <a:t>‹Nr.›</a:t>
            </a:fld>
            <a:endParaRPr lang="en-US" sz="525" b="0">
              <a:solidFill>
                <a:schemeClr val="bg1"/>
              </a:solidFill>
            </a:endParaRPr>
          </a:p>
        </p:txBody>
      </p:sp>
      <p:sp>
        <p:nvSpPr>
          <p:cNvPr id="94" name="Tijdelijke aanduiding voor verticale tekst 2">
            <a:extLst>
              <a:ext uri="{FF2B5EF4-FFF2-40B4-BE49-F238E27FC236}">
                <a16:creationId xmlns:a16="http://schemas.microsoft.com/office/drawing/2014/main" id="{48C59E94-7142-ED4E-AD7B-52E083BAB61E}"/>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Tree>
    <p:extLst>
      <p:ext uri="{BB962C8B-B14F-4D97-AF65-F5344CB8AC3E}">
        <p14:creationId xmlns:p14="http://schemas.microsoft.com/office/powerpoint/2010/main" val="26450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FIA">
    <p:spTree>
      <p:nvGrpSpPr>
        <p:cNvPr id="1" name=""/>
        <p:cNvGrpSpPr/>
        <p:nvPr/>
      </p:nvGrpSpPr>
      <p:grpSpPr>
        <a:xfrm>
          <a:off x="0" y="0"/>
          <a:ext cx="0" cy="0"/>
          <a:chOff x="0" y="0"/>
          <a:chExt cx="0" cy="0"/>
        </a:xfrm>
      </p:grpSpPr>
      <p:pic>
        <p:nvPicPr>
          <p:cNvPr id="36" name="Picture 4">
            <a:extLst>
              <a:ext uri="{FF2B5EF4-FFF2-40B4-BE49-F238E27FC236}">
                <a16:creationId xmlns:a16="http://schemas.microsoft.com/office/drawing/2014/main" id="{CD06660D-7D79-4843-81E5-28E490A967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736943" y="3939490"/>
            <a:ext cx="648000" cy="864000"/>
          </a:xfrm>
          <a:prstGeom prst="rect">
            <a:avLst/>
          </a:prstGeom>
        </p:spPr>
      </p:pic>
      <p:pic>
        <p:nvPicPr>
          <p:cNvPr id="37" name="Picture 6">
            <a:extLst>
              <a:ext uri="{FF2B5EF4-FFF2-40B4-BE49-F238E27FC236}">
                <a16:creationId xmlns:a16="http://schemas.microsoft.com/office/drawing/2014/main" id="{9F000F88-7B4B-42F9-9E16-635F3C42421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1736943" y="5054045"/>
            <a:ext cx="648000" cy="864000"/>
          </a:xfrm>
          <a:prstGeom prst="rect">
            <a:avLst/>
          </a:prstGeom>
        </p:spPr>
      </p:pic>
      <p:pic>
        <p:nvPicPr>
          <p:cNvPr id="40" name="Picture 11">
            <a:extLst>
              <a:ext uri="{FF2B5EF4-FFF2-40B4-BE49-F238E27FC236}">
                <a16:creationId xmlns:a16="http://schemas.microsoft.com/office/drawing/2014/main" id="{F9AD7109-B7D9-40DB-8B9A-67EF0B8E2A2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p:blipFill>
        <p:spPr>
          <a:xfrm>
            <a:off x="4930807" y="3939490"/>
            <a:ext cx="648000" cy="864000"/>
          </a:xfrm>
          <a:prstGeom prst="rect">
            <a:avLst/>
          </a:prstGeom>
        </p:spPr>
      </p:pic>
      <p:pic>
        <p:nvPicPr>
          <p:cNvPr id="42" name="Picture 13">
            <a:extLst>
              <a:ext uri="{FF2B5EF4-FFF2-40B4-BE49-F238E27FC236}">
                <a16:creationId xmlns:a16="http://schemas.microsoft.com/office/drawing/2014/main" id="{DCC7F03B-5FF0-43AC-8977-20232F8BFD5F}"/>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p:blipFill>
        <p:spPr>
          <a:xfrm>
            <a:off x="4930807" y="5054045"/>
            <a:ext cx="648000" cy="864000"/>
          </a:xfrm>
          <a:prstGeom prst="rect">
            <a:avLst/>
          </a:prstGeom>
        </p:spPr>
      </p:pic>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endParaRPr lang="en-GB" sz="1051" b="0" cap="all" baseline="0" noProof="0">
              <a:solidFill>
                <a:schemeClr val="tx1"/>
              </a:solidFill>
            </a:endParaRPr>
          </a:p>
        </p:txBody>
      </p:sp>
      <p:sp>
        <p:nvSpPr>
          <p:cNvPr id="52" name="Titel 1">
            <a:extLst>
              <a:ext uri="{FF2B5EF4-FFF2-40B4-BE49-F238E27FC236}">
                <a16:creationId xmlns:a16="http://schemas.microsoft.com/office/drawing/2014/main" id="{2C3A4FAC-0923-4575-BE7D-FD5AF4813E29}"/>
              </a:ext>
            </a:extLst>
          </p:cNvPr>
          <p:cNvSpPr txBox="1">
            <a:spLocks/>
          </p:cNvSpPr>
          <p:nvPr userDrawn="1"/>
        </p:nvSpPr>
        <p:spPr>
          <a:xfrm>
            <a:off x="2524147" y="4053935"/>
            <a:ext cx="2228568" cy="2268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We connect you</a:t>
            </a:r>
          </a:p>
        </p:txBody>
      </p:sp>
      <p:sp>
        <p:nvSpPr>
          <p:cNvPr id="53" name="Titel 1">
            <a:extLst>
              <a:ext uri="{FF2B5EF4-FFF2-40B4-BE49-F238E27FC236}">
                <a16:creationId xmlns:a16="http://schemas.microsoft.com/office/drawing/2014/main" id="{881A9C19-4272-4820-A738-6745A2B017EF}"/>
              </a:ext>
            </a:extLst>
          </p:cNvPr>
          <p:cNvSpPr txBox="1">
            <a:spLocks/>
          </p:cNvSpPr>
          <p:nvPr userDrawn="1"/>
        </p:nvSpPr>
        <p:spPr>
          <a:xfrm>
            <a:off x="2524147" y="4301584"/>
            <a:ext cx="2228568" cy="38746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noProof="0">
                <a:solidFill>
                  <a:schemeClr val="tx1"/>
                </a:solidFill>
              </a:rPr>
              <a:t>with local networks, regulators, clusters and consultants.</a:t>
            </a:r>
          </a:p>
        </p:txBody>
      </p:sp>
      <p:sp>
        <p:nvSpPr>
          <p:cNvPr id="56" name="Titel 1">
            <a:extLst>
              <a:ext uri="{FF2B5EF4-FFF2-40B4-BE49-F238E27FC236}">
                <a16:creationId xmlns:a16="http://schemas.microsoft.com/office/drawing/2014/main" id="{5DACE109-D7EA-498F-B9C2-7E8637DF770E}"/>
              </a:ext>
            </a:extLst>
          </p:cNvPr>
          <p:cNvSpPr txBox="1">
            <a:spLocks/>
          </p:cNvSpPr>
          <p:nvPr userDrawn="1"/>
        </p:nvSpPr>
        <p:spPr>
          <a:xfrm>
            <a:off x="2524147" y="5168491"/>
            <a:ext cx="2228568" cy="2268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We organize</a:t>
            </a:r>
          </a:p>
        </p:txBody>
      </p:sp>
      <p:sp>
        <p:nvSpPr>
          <p:cNvPr id="57" name="Titel 1">
            <a:extLst>
              <a:ext uri="{FF2B5EF4-FFF2-40B4-BE49-F238E27FC236}">
                <a16:creationId xmlns:a16="http://schemas.microsoft.com/office/drawing/2014/main" id="{D5580310-38AE-4E9C-A035-856BAB0B6520}"/>
              </a:ext>
            </a:extLst>
          </p:cNvPr>
          <p:cNvSpPr txBox="1">
            <a:spLocks/>
          </p:cNvSpPr>
          <p:nvPr userDrawn="1"/>
        </p:nvSpPr>
        <p:spPr>
          <a:xfrm>
            <a:off x="2524147" y="5416139"/>
            <a:ext cx="2228568" cy="38746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noProof="0">
                <a:solidFill>
                  <a:schemeClr val="tx1"/>
                </a:solidFill>
              </a:rPr>
              <a:t>custom-made fact finding trips for your investment project.</a:t>
            </a:r>
          </a:p>
        </p:txBody>
      </p:sp>
      <p:sp>
        <p:nvSpPr>
          <p:cNvPr id="59" name="Titel 1">
            <a:extLst>
              <a:ext uri="{FF2B5EF4-FFF2-40B4-BE49-F238E27FC236}">
                <a16:creationId xmlns:a16="http://schemas.microsoft.com/office/drawing/2014/main" id="{A3E4B6A7-6A9D-4936-98A5-A203051A7BB8}"/>
              </a:ext>
            </a:extLst>
          </p:cNvPr>
          <p:cNvSpPr txBox="1">
            <a:spLocks/>
          </p:cNvSpPr>
          <p:nvPr userDrawn="1"/>
        </p:nvSpPr>
        <p:spPr>
          <a:xfrm>
            <a:off x="5715283" y="4053935"/>
            <a:ext cx="2228568" cy="2268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We inform you</a:t>
            </a:r>
          </a:p>
        </p:txBody>
      </p:sp>
      <p:sp>
        <p:nvSpPr>
          <p:cNvPr id="60" name="Titel 1">
            <a:extLst>
              <a:ext uri="{FF2B5EF4-FFF2-40B4-BE49-F238E27FC236}">
                <a16:creationId xmlns:a16="http://schemas.microsoft.com/office/drawing/2014/main" id="{0C82B222-63D2-490D-9B3F-330647B6A2DB}"/>
              </a:ext>
            </a:extLst>
          </p:cNvPr>
          <p:cNvSpPr txBox="1">
            <a:spLocks/>
          </p:cNvSpPr>
          <p:nvPr userDrawn="1"/>
        </p:nvSpPr>
        <p:spPr>
          <a:xfrm>
            <a:off x="5715283" y="4301584"/>
            <a:ext cx="2228568" cy="38746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noProof="0">
                <a:solidFill>
                  <a:schemeClr val="tx1"/>
                </a:solidFill>
              </a:rPr>
              <a:t>about incentives, business locations, regulations and procedures.</a:t>
            </a:r>
          </a:p>
        </p:txBody>
      </p:sp>
      <p:sp>
        <p:nvSpPr>
          <p:cNvPr id="62" name="Titel 1">
            <a:extLst>
              <a:ext uri="{FF2B5EF4-FFF2-40B4-BE49-F238E27FC236}">
                <a16:creationId xmlns:a16="http://schemas.microsoft.com/office/drawing/2014/main" id="{0D8BC48E-26D4-4122-B1AE-AAB69328188E}"/>
              </a:ext>
            </a:extLst>
          </p:cNvPr>
          <p:cNvSpPr txBox="1">
            <a:spLocks/>
          </p:cNvSpPr>
          <p:nvPr userDrawn="1"/>
        </p:nvSpPr>
        <p:spPr>
          <a:xfrm>
            <a:off x="5715283" y="5237266"/>
            <a:ext cx="2228568" cy="2268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We provide</a:t>
            </a:r>
          </a:p>
        </p:txBody>
      </p:sp>
      <p:sp>
        <p:nvSpPr>
          <p:cNvPr id="63" name="Titel 1">
            <a:extLst>
              <a:ext uri="{FF2B5EF4-FFF2-40B4-BE49-F238E27FC236}">
                <a16:creationId xmlns:a16="http://schemas.microsoft.com/office/drawing/2014/main" id="{922635D1-4B87-45BD-9C73-644465C6B768}"/>
              </a:ext>
            </a:extLst>
          </p:cNvPr>
          <p:cNvSpPr txBox="1">
            <a:spLocks/>
          </p:cNvSpPr>
          <p:nvPr userDrawn="1"/>
        </p:nvSpPr>
        <p:spPr>
          <a:xfrm>
            <a:off x="5715283" y="5484914"/>
            <a:ext cx="2228568" cy="24991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noProof="0">
                <a:solidFill>
                  <a:schemeClr val="tx1"/>
                </a:solidFill>
              </a:rPr>
              <a:t>confidential and free support.</a:t>
            </a:r>
          </a:p>
        </p:txBody>
      </p:sp>
      <p:sp>
        <p:nvSpPr>
          <p:cNvPr id="64" name="Titel 1">
            <a:extLst>
              <a:ext uri="{FF2B5EF4-FFF2-40B4-BE49-F238E27FC236}">
                <a16:creationId xmlns:a16="http://schemas.microsoft.com/office/drawing/2014/main" id="{8A4F551B-79EE-4B20-9C21-DAC908198224}"/>
              </a:ext>
            </a:extLst>
          </p:cNvPr>
          <p:cNvSpPr txBox="1">
            <a:spLocks/>
          </p:cNvSpPr>
          <p:nvPr userDrawn="1"/>
        </p:nvSpPr>
        <p:spPr>
          <a:xfrm>
            <a:off x="2842026" y="2366420"/>
            <a:ext cx="4928525" cy="864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Invest in Holland </a:t>
            </a:r>
            <a:r>
              <a:rPr lang="en-GB" sz="1051" b="0" noProof="0">
                <a:solidFill>
                  <a:schemeClr val="tx1"/>
                </a:solidFill>
              </a:rPr>
              <a:t>is the national network of the Netherlands Foreign Investment Agency (NFIA), an operational unit of the </a:t>
            </a:r>
            <a:r>
              <a:rPr lang="en-GB" sz="1051" b="0" i="1" noProof="0">
                <a:solidFill>
                  <a:schemeClr val="tx1"/>
                </a:solidFill>
              </a:rPr>
              <a:t>Dutch Ministry of Economic Affairs and Climate Policy</a:t>
            </a:r>
            <a:r>
              <a:rPr lang="en-GB" sz="1051" b="0" noProof="0">
                <a:solidFill>
                  <a:schemeClr val="tx1"/>
                </a:solidFill>
              </a:rPr>
              <a:t>, and our regional and local partners. Together we support foreign companies to set up and expand their business in the Netherlands.</a:t>
            </a:r>
            <a:endParaRPr lang="en-GB" sz="1200" b="0" noProof="0">
              <a:solidFill>
                <a:schemeClr val="tx1"/>
              </a:solidFill>
            </a:endParaRPr>
          </a:p>
        </p:txBody>
      </p:sp>
      <p:pic>
        <p:nvPicPr>
          <p:cNvPr id="20" name="Graphic 19">
            <a:extLst>
              <a:ext uri="{FF2B5EF4-FFF2-40B4-BE49-F238E27FC236}">
                <a16:creationId xmlns:a16="http://schemas.microsoft.com/office/drawing/2014/main" id="{D9B9D621-CFE1-E64C-8E81-55D04FA43C43}"/>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373451" y="1855626"/>
            <a:ext cx="1374983" cy="1833310"/>
          </a:xfrm>
          <a:prstGeom prst="rect">
            <a:avLst/>
          </a:prstGeom>
        </p:spPr>
      </p:pic>
      <p:sp>
        <p:nvSpPr>
          <p:cNvPr id="21" name="Rechthoek 23">
            <a:extLst>
              <a:ext uri="{FF2B5EF4-FFF2-40B4-BE49-F238E27FC236}">
                <a16:creationId xmlns:a16="http://schemas.microsoft.com/office/drawing/2014/main" id="{BEF1780C-285C-9E4D-9765-010BFF925BA8}"/>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23" name="Picture 34">
            <a:extLst>
              <a:ext uri="{FF2B5EF4-FFF2-40B4-BE49-F238E27FC236}">
                <a16:creationId xmlns:a16="http://schemas.microsoft.com/office/drawing/2014/main" id="{298453A1-F71D-B44E-BA5E-8C3C69175B33}"/>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p:blipFill>
        <p:spPr>
          <a:xfrm>
            <a:off x="42322" y="411141"/>
            <a:ext cx="1070076" cy="1426768"/>
          </a:xfrm>
          <a:prstGeom prst="rect">
            <a:avLst/>
          </a:prstGeom>
        </p:spPr>
      </p:pic>
      <p:sp>
        <p:nvSpPr>
          <p:cNvPr id="26" name="Tijdelijke aanduiding voor verticale tekst 2">
            <a:extLst>
              <a:ext uri="{FF2B5EF4-FFF2-40B4-BE49-F238E27FC236}">
                <a16:creationId xmlns:a16="http://schemas.microsoft.com/office/drawing/2014/main" id="{E097BF84-AE79-AE49-897E-6513F65B2CFB}"/>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pic>
        <p:nvPicPr>
          <p:cNvPr id="3" name="Graphic 2">
            <a:extLst>
              <a:ext uri="{FF2B5EF4-FFF2-40B4-BE49-F238E27FC236}">
                <a16:creationId xmlns:a16="http://schemas.microsoft.com/office/drawing/2014/main" id="{E3F22E60-D6E9-1648-BC75-7C59C90000E1}"/>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474445" y="959149"/>
            <a:ext cx="2133587" cy="670939"/>
          </a:xfrm>
          <a:prstGeom prst="rect">
            <a:avLst/>
          </a:prstGeom>
        </p:spPr>
      </p:pic>
    </p:spTree>
    <p:extLst>
      <p:ext uri="{BB962C8B-B14F-4D97-AF65-F5344CB8AC3E}">
        <p14:creationId xmlns:p14="http://schemas.microsoft.com/office/powerpoint/2010/main" val="401627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VEST IN HOLLAND">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6" y="1268550"/>
            <a:ext cx="4257111"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We roll out the orange carpet</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INVEST IN HOLLAND NETWORK</a:t>
            </a:r>
          </a:p>
        </p:txBody>
      </p:sp>
      <p:sp>
        <p:nvSpPr>
          <p:cNvPr id="21" name="Rechthoek 23">
            <a:extLst>
              <a:ext uri="{FF2B5EF4-FFF2-40B4-BE49-F238E27FC236}">
                <a16:creationId xmlns:a16="http://schemas.microsoft.com/office/drawing/2014/main" id="{6A0EDBFD-5BFC-3343-A37F-1D24AD2EDBE5}"/>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23" name="Picture 4">
            <a:extLst>
              <a:ext uri="{FF2B5EF4-FFF2-40B4-BE49-F238E27FC236}">
                <a16:creationId xmlns:a16="http://schemas.microsoft.com/office/drawing/2014/main" id="{B8D1467E-ABD1-D348-8CFE-01DA4E915DC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736943" y="3939490"/>
            <a:ext cx="648000" cy="864000"/>
          </a:xfrm>
          <a:prstGeom prst="rect">
            <a:avLst/>
          </a:prstGeom>
        </p:spPr>
      </p:pic>
      <p:pic>
        <p:nvPicPr>
          <p:cNvPr id="24" name="Picture 6">
            <a:extLst>
              <a:ext uri="{FF2B5EF4-FFF2-40B4-BE49-F238E27FC236}">
                <a16:creationId xmlns:a16="http://schemas.microsoft.com/office/drawing/2014/main" id="{477CA547-61BF-E844-8137-9B0911CE3687}"/>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1736943" y="5054045"/>
            <a:ext cx="648000" cy="864000"/>
          </a:xfrm>
          <a:prstGeom prst="rect">
            <a:avLst/>
          </a:prstGeom>
        </p:spPr>
      </p:pic>
      <p:pic>
        <p:nvPicPr>
          <p:cNvPr id="25" name="Picture 11">
            <a:extLst>
              <a:ext uri="{FF2B5EF4-FFF2-40B4-BE49-F238E27FC236}">
                <a16:creationId xmlns:a16="http://schemas.microsoft.com/office/drawing/2014/main" id="{ACB0298F-A3C0-664A-B828-D3F3C2E03E9F}"/>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p:blipFill>
        <p:spPr>
          <a:xfrm>
            <a:off x="4930807" y="3939490"/>
            <a:ext cx="648000" cy="864000"/>
          </a:xfrm>
          <a:prstGeom prst="rect">
            <a:avLst/>
          </a:prstGeom>
        </p:spPr>
      </p:pic>
      <p:pic>
        <p:nvPicPr>
          <p:cNvPr id="26" name="Picture 13">
            <a:extLst>
              <a:ext uri="{FF2B5EF4-FFF2-40B4-BE49-F238E27FC236}">
                <a16:creationId xmlns:a16="http://schemas.microsoft.com/office/drawing/2014/main" id="{F2CC1AEA-CF09-0E4E-8BFD-CF8BF3DA5159}"/>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p:blipFill>
        <p:spPr>
          <a:xfrm>
            <a:off x="4930807" y="5054045"/>
            <a:ext cx="648000" cy="864000"/>
          </a:xfrm>
          <a:prstGeom prst="rect">
            <a:avLst/>
          </a:prstGeom>
        </p:spPr>
      </p:pic>
      <p:sp>
        <p:nvSpPr>
          <p:cNvPr id="27" name="Titel 1">
            <a:extLst>
              <a:ext uri="{FF2B5EF4-FFF2-40B4-BE49-F238E27FC236}">
                <a16:creationId xmlns:a16="http://schemas.microsoft.com/office/drawing/2014/main" id="{9F2BC859-9D43-5743-ABE7-9ABE4B30B424}"/>
              </a:ext>
            </a:extLst>
          </p:cNvPr>
          <p:cNvSpPr txBox="1">
            <a:spLocks/>
          </p:cNvSpPr>
          <p:nvPr userDrawn="1"/>
        </p:nvSpPr>
        <p:spPr>
          <a:xfrm>
            <a:off x="2524147" y="4053935"/>
            <a:ext cx="2228568" cy="2268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We connect you</a:t>
            </a:r>
          </a:p>
        </p:txBody>
      </p:sp>
      <p:sp>
        <p:nvSpPr>
          <p:cNvPr id="28" name="Titel 1">
            <a:extLst>
              <a:ext uri="{FF2B5EF4-FFF2-40B4-BE49-F238E27FC236}">
                <a16:creationId xmlns:a16="http://schemas.microsoft.com/office/drawing/2014/main" id="{7A127788-EFE6-8C41-993C-253A900E19FF}"/>
              </a:ext>
            </a:extLst>
          </p:cNvPr>
          <p:cNvSpPr txBox="1">
            <a:spLocks/>
          </p:cNvSpPr>
          <p:nvPr userDrawn="1"/>
        </p:nvSpPr>
        <p:spPr>
          <a:xfrm>
            <a:off x="2524147" y="4301584"/>
            <a:ext cx="2228568" cy="38746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noProof="0">
                <a:solidFill>
                  <a:schemeClr val="tx1"/>
                </a:solidFill>
              </a:rPr>
              <a:t>with local networks, regulators, clusters and consultants.</a:t>
            </a:r>
          </a:p>
        </p:txBody>
      </p:sp>
      <p:sp>
        <p:nvSpPr>
          <p:cNvPr id="29" name="Titel 1">
            <a:extLst>
              <a:ext uri="{FF2B5EF4-FFF2-40B4-BE49-F238E27FC236}">
                <a16:creationId xmlns:a16="http://schemas.microsoft.com/office/drawing/2014/main" id="{7A6411A1-2B7D-EF46-86C9-86C403BF5BB6}"/>
              </a:ext>
            </a:extLst>
          </p:cNvPr>
          <p:cNvSpPr txBox="1">
            <a:spLocks/>
          </p:cNvSpPr>
          <p:nvPr userDrawn="1"/>
        </p:nvSpPr>
        <p:spPr>
          <a:xfrm>
            <a:off x="2524147" y="5168491"/>
            <a:ext cx="2228568" cy="2268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We organize</a:t>
            </a:r>
          </a:p>
        </p:txBody>
      </p:sp>
      <p:sp>
        <p:nvSpPr>
          <p:cNvPr id="30" name="Titel 1">
            <a:extLst>
              <a:ext uri="{FF2B5EF4-FFF2-40B4-BE49-F238E27FC236}">
                <a16:creationId xmlns:a16="http://schemas.microsoft.com/office/drawing/2014/main" id="{23370DE5-0CF7-8447-8DD5-91AADE1D080E}"/>
              </a:ext>
            </a:extLst>
          </p:cNvPr>
          <p:cNvSpPr txBox="1">
            <a:spLocks/>
          </p:cNvSpPr>
          <p:nvPr userDrawn="1"/>
        </p:nvSpPr>
        <p:spPr>
          <a:xfrm>
            <a:off x="2524147" y="5416139"/>
            <a:ext cx="2228568" cy="38746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noProof="0">
                <a:solidFill>
                  <a:schemeClr val="tx1"/>
                </a:solidFill>
              </a:rPr>
              <a:t>custom-made fact finding trips for your investment project.</a:t>
            </a:r>
          </a:p>
        </p:txBody>
      </p:sp>
      <p:sp>
        <p:nvSpPr>
          <p:cNvPr id="31" name="Titel 1">
            <a:extLst>
              <a:ext uri="{FF2B5EF4-FFF2-40B4-BE49-F238E27FC236}">
                <a16:creationId xmlns:a16="http://schemas.microsoft.com/office/drawing/2014/main" id="{AE71B5B5-AFF7-1643-BA04-89D78CB37542}"/>
              </a:ext>
            </a:extLst>
          </p:cNvPr>
          <p:cNvSpPr txBox="1">
            <a:spLocks/>
          </p:cNvSpPr>
          <p:nvPr userDrawn="1"/>
        </p:nvSpPr>
        <p:spPr>
          <a:xfrm>
            <a:off x="5715283" y="4053935"/>
            <a:ext cx="2228568" cy="2268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We inform you</a:t>
            </a:r>
          </a:p>
        </p:txBody>
      </p:sp>
      <p:sp>
        <p:nvSpPr>
          <p:cNvPr id="32" name="Titel 1">
            <a:extLst>
              <a:ext uri="{FF2B5EF4-FFF2-40B4-BE49-F238E27FC236}">
                <a16:creationId xmlns:a16="http://schemas.microsoft.com/office/drawing/2014/main" id="{C2D066F9-FB62-9C4A-A9B6-140A4F1EEEC6}"/>
              </a:ext>
            </a:extLst>
          </p:cNvPr>
          <p:cNvSpPr txBox="1">
            <a:spLocks/>
          </p:cNvSpPr>
          <p:nvPr userDrawn="1"/>
        </p:nvSpPr>
        <p:spPr>
          <a:xfrm>
            <a:off x="5715283" y="4301584"/>
            <a:ext cx="2228568" cy="38746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noProof="0">
                <a:solidFill>
                  <a:schemeClr val="tx1"/>
                </a:solidFill>
              </a:rPr>
              <a:t>about incentives, business locations, regulations and procedures.</a:t>
            </a:r>
          </a:p>
        </p:txBody>
      </p:sp>
      <p:sp>
        <p:nvSpPr>
          <p:cNvPr id="33" name="Titel 1">
            <a:extLst>
              <a:ext uri="{FF2B5EF4-FFF2-40B4-BE49-F238E27FC236}">
                <a16:creationId xmlns:a16="http://schemas.microsoft.com/office/drawing/2014/main" id="{C09CB5C2-08B1-8149-A491-3A505680A37B}"/>
              </a:ext>
            </a:extLst>
          </p:cNvPr>
          <p:cNvSpPr txBox="1">
            <a:spLocks/>
          </p:cNvSpPr>
          <p:nvPr userDrawn="1"/>
        </p:nvSpPr>
        <p:spPr>
          <a:xfrm>
            <a:off x="5715283" y="5237266"/>
            <a:ext cx="2228568" cy="2268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We provide</a:t>
            </a:r>
          </a:p>
        </p:txBody>
      </p:sp>
      <p:sp>
        <p:nvSpPr>
          <p:cNvPr id="34" name="Titel 1">
            <a:extLst>
              <a:ext uri="{FF2B5EF4-FFF2-40B4-BE49-F238E27FC236}">
                <a16:creationId xmlns:a16="http://schemas.microsoft.com/office/drawing/2014/main" id="{807D72C1-C201-5548-83FF-01F21CC2814C}"/>
              </a:ext>
            </a:extLst>
          </p:cNvPr>
          <p:cNvSpPr txBox="1">
            <a:spLocks/>
          </p:cNvSpPr>
          <p:nvPr userDrawn="1"/>
        </p:nvSpPr>
        <p:spPr>
          <a:xfrm>
            <a:off x="5715283" y="5484914"/>
            <a:ext cx="2228568" cy="24991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noProof="0">
                <a:solidFill>
                  <a:schemeClr val="tx1"/>
                </a:solidFill>
              </a:rPr>
              <a:t>confidential and free support.</a:t>
            </a:r>
          </a:p>
        </p:txBody>
      </p:sp>
      <p:sp>
        <p:nvSpPr>
          <p:cNvPr id="35" name="Titel 1">
            <a:extLst>
              <a:ext uri="{FF2B5EF4-FFF2-40B4-BE49-F238E27FC236}">
                <a16:creationId xmlns:a16="http://schemas.microsoft.com/office/drawing/2014/main" id="{58EB02B4-7319-8547-AB3C-C346222208EE}"/>
              </a:ext>
            </a:extLst>
          </p:cNvPr>
          <p:cNvSpPr txBox="1">
            <a:spLocks/>
          </p:cNvSpPr>
          <p:nvPr userDrawn="1"/>
        </p:nvSpPr>
        <p:spPr>
          <a:xfrm>
            <a:off x="2842026" y="2366420"/>
            <a:ext cx="4928525" cy="864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Invest in Holland </a:t>
            </a:r>
            <a:r>
              <a:rPr lang="en-GB" sz="1051" b="0" noProof="0">
                <a:solidFill>
                  <a:schemeClr val="tx1"/>
                </a:solidFill>
              </a:rPr>
              <a:t>is the national network of the Netherlands Foreign Investment Agency (NFIA), an operational unit of the </a:t>
            </a:r>
            <a:r>
              <a:rPr lang="en-GB" sz="1051" b="0" i="1" noProof="0">
                <a:solidFill>
                  <a:schemeClr val="tx1"/>
                </a:solidFill>
              </a:rPr>
              <a:t>Dutch Ministry of Economic Affairs and Climate Policy</a:t>
            </a:r>
            <a:r>
              <a:rPr lang="en-GB" sz="1051" b="0" noProof="0">
                <a:solidFill>
                  <a:schemeClr val="tx1"/>
                </a:solidFill>
              </a:rPr>
              <a:t>, and our regional and local partners. Together we support foreign companies to set up and expand their business in the Netherlands.</a:t>
            </a:r>
            <a:endParaRPr lang="en-GB" sz="1200" b="0" noProof="0">
              <a:solidFill>
                <a:schemeClr val="tx1"/>
              </a:solidFill>
            </a:endParaRPr>
          </a:p>
        </p:txBody>
      </p:sp>
      <p:pic>
        <p:nvPicPr>
          <p:cNvPr id="38" name="Graphic 37">
            <a:extLst>
              <a:ext uri="{FF2B5EF4-FFF2-40B4-BE49-F238E27FC236}">
                <a16:creationId xmlns:a16="http://schemas.microsoft.com/office/drawing/2014/main" id="{D0B5AA62-F414-E84D-8723-A433CC42981C}"/>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373451" y="1855626"/>
            <a:ext cx="1374983" cy="1833310"/>
          </a:xfrm>
          <a:prstGeom prst="rect">
            <a:avLst/>
          </a:prstGeom>
        </p:spPr>
      </p:pic>
      <p:pic>
        <p:nvPicPr>
          <p:cNvPr id="39" name="Picture 34">
            <a:extLst>
              <a:ext uri="{FF2B5EF4-FFF2-40B4-BE49-F238E27FC236}">
                <a16:creationId xmlns:a16="http://schemas.microsoft.com/office/drawing/2014/main" id="{0206E247-108F-7D4F-BAA2-1D6BC3422179}"/>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p:blipFill>
        <p:spPr>
          <a:xfrm>
            <a:off x="42322" y="411141"/>
            <a:ext cx="1070076" cy="1426768"/>
          </a:xfrm>
          <a:prstGeom prst="rect">
            <a:avLst/>
          </a:prstGeom>
        </p:spPr>
      </p:pic>
      <p:sp>
        <p:nvSpPr>
          <p:cNvPr id="44" name="Tijdelijke aanduiding voor verticale tekst 2">
            <a:extLst>
              <a:ext uri="{FF2B5EF4-FFF2-40B4-BE49-F238E27FC236}">
                <a16:creationId xmlns:a16="http://schemas.microsoft.com/office/drawing/2014/main" id="{5993DBB6-06E3-004F-9A92-3B4DD2A7A538}"/>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Tree>
    <p:extLst>
      <p:ext uri="{BB962C8B-B14F-4D97-AF65-F5344CB8AC3E}">
        <p14:creationId xmlns:p14="http://schemas.microsoft.com/office/powerpoint/2010/main" val="368555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16" name="Bildplatzhalter 15"/>
          <p:cNvSpPr>
            <a:spLocks noGrp="1"/>
          </p:cNvSpPr>
          <p:nvPr>
            <p:ph type="pic" sz="quarter" idx="11"/>
          </p:nvPr>
        </p:nvSpPr>
        <p:spPr>
          <a:xfrm>
            <a:off x="4643440" y="1374775"/>
            <a:ext cx="3959225" cy="4852988"/>
          </a:xfrm>
          <a:prstGeom prst="rect">
            <a:avLst/>
          </a:prstGeom>
        </p:spPr>
        <p:txBody>
          <a:bodyPr/>
          <a:lstStyle>
            <a:lvl1pPr>
              <a:defRPr sz="2200"/>
            </a:lvl1pPr>
          </a:lstStyle>
          <a:p>
            <a:pPr lvl="0"/>
            <a:endParaRPr lang="de-DE" noProof="0" dirty="0" smtClean="0">
              <a:sym typeface="Arial" charset="0"/>
            </a:endParaRPr>
          </a:p>
        </p:txBody>
      </p:sp>
      <p:sp>
        <p:nvSpPr>
          <p:cNvPr id="18" name="Inhaltsplatzhalter 15"/>
          <p:cNvSpPr>
            <a:spLocks noGrp="1"/>
          </p:cNvSpPr>
          <p:nvPr>
            <p:ph sz="quarter" idx="12"/>
          </p:nvPr>
        </p:nvSpPr>
        <p:spPr>
          <a:xfrm>
            <a:off x="436563" y="1374775"/>
            <a:ext cx="3956051" cy="4852988"/>
          </a:xfrm>
          <a:prstGeom prst="rect">
            <a:avLst/>
          </a:prstGeom>
        </p:spPr>
        <p:txBody>
          <a:bodyPr lIns="0" tIns="0" rIns="0" bIns="0"/>
          <a:lstStyle>
            <a:lvl1pPr marL="0" indent="0" algn="l">
              <a:lnSpc>
                <a:spcPts val="2200"/>
              </a:lnSpc>
              <a:buFontTx/>
              <a:buNone/>
              <a:defRPr sz="22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5" name="Rectangle 41"/>
          <p:cNvSpPr>
            <a:spLocks noGrp="1" noChangeArrowheads="1"/>
          </p:cNvSpPr>
          <p:nvPr>
            <p:ph type="ftr" sz="quarter" idx="13"/>
          </p:nvPr>
        </p:nvSpPr>
        <p:spPr>
          <a:ln/>
        </p:spPr>
        <p:txBody>
          <a:bodyPr/>
          <a:lstStyle>
            <a:lvl1pPr>
              <a:defRPr/>
            </a:lvl1pPr>
          </a:lstStyle>
          <a:p>
            <a:pPr>
              <a:defRPr/>
            </a:pPr>
            <a:fld id="{62C29974-2DDD-4320-B886-15B27AFD7D54}" type="slidenum">
              <a:rPr lang="de-DE"/>
              <a:pPr>
                <a:defRPr/>
              </a:pPr>
              <a:t>‹Nr.›</a:t>
            </a:fld>
            <a:endParaRPr lang="de-DE" dirty="0"/>
          </a:p>
        </p:txBody>
      </p:sp>
    </p:spTree>
    <p:extLst>
      <p:ext uri="{BB962C8B-B14F-4D97-AF65-F5344CB8AC3E}">
        <p14:creationId xmlns:p14="http://schemas.microsoft.com/office/powerpoint/2010/main" val="212732857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x1">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A4528C3-A514-4090-8758-C278BD1FA6E9}"/>
              </a:ext>
            </a:extLst>
          </p:cNvPr>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20" name="Tijdelijke aanduiding voor verticale tekst 2">
            <a:extLst>
              <a:ext uri="{FF2B5EF4-FFF2-40B4-BE49-F238E27FC236}">
                <a16:creationId xmlns:a16="http://schemas.microsoft.com/office/drawing/2014/main" id="{0573B73B-F3CA-4117-BB27-CF2C1C1FCD9E}"/>
              </a:ext>
            </a:extLst>
          </p:cNvPr>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17" name="Tijdelijke aanduiding voor verticale tekst 2">
            <a:extLst>
              <a:ext uri="{FF2B5EF4-FFF2-40B4-BE49-F238E27FC236}">
                <a16:creationId xmlns:a16="http://schemas.microsoft.com/office/drawing/2014/main" id="{0B6FE507-9857-1F4C-B558-9790C7F36547}"/>
              </a:ext>
            </a:extLst>
          </p:cNvPr>
          <p:cNvSpPr>
            <a:spLocks noGrp="1"/>
          </p:cNvSpPr>
          <p:nvPr>
            <p:ph type="body" orient="vert" idx="50" hasCustomPrompt="1"/>
          </p:nvPr>
        </p:nvSpPr>
        <p:spPr>
          <a:xfrm>
            <a:off x="2036979" y="4171020"/>
            <a:ext cx="2700000" cy="250594"/>
          </a:xfrm>
        </p:spPr>
        <p:txBody>
          <a:bodyPr vert="horz" lIns="0" tIns="0" rIns="0" bIns="0" anchor="ctr" anchorCtr="1"/>
          <a:lstStyle>
            <a:lvl1pPr marL="0" indent="0" algn="l">
              <a:lnSpc>
                <a:spcPct val="90000"/>
              </a:lnSpc>
              <a:spcAft>
                <a:spcPts val="0"/>
              </a:spcAft>
              <a:buNone/>
              <a:defRPr sz="1351" b="1" cap="none" spc="-113"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18" name="Tijdelijke aanduiding voor verticale tekst 2">
            <a:extLst>
              <a:ext uri="{FF2B5EF4-FFF2-40B4-BE49-F238E27FC236}">
                <a16:creationId xmlns:a16="http://schemas.microsoft.com/office/drawing/2014/main" id="{3D6D3A9A-8EB3-DD4B-B38A-4CF7003AE847}"/>
              </a:ext>
            </a:extLst>
          </p:cNvPr>
          <p:cNvSpPr>
            <a:spLocks noGrp="1"/>
          </p:cNvSpPr>
          <p:nvPr>
            <p:ph type="body" orient="vert" idx="51" hasCustomPrompt="1"/>
          </p:nvPr>
        </p:nvSpPr>
        <p:spPr>
          <a:xfrm>
            <a:off x="2036979" y="4445059"/>
            <a:ext cx="2700000" cy="183638"/>
          </a:xfrm>
        </p:spPr>
        <p:txBody>
          <a:bodyPr vert="horz" lIns="0" tIns="0" rIns="0" bIns="0" anchor="ctr" anchorCtr="1"/>
          <a:lstStyle>
            <a:lvl1pPr marL="0" indent="0" algn="l">
              <a:lnSpc>
                <a:spcPct val="90000"/>
              </a:lnSpc>
              <a:spcAft>
                <a:spcPts val="0"/>
              </a:spcAft>
              <a:buNone/>
              <a:defRPr sz="900" b="0" cap="all"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Function</a:t>
            </a:r>
          </a:p>
        </p:txBody>
      </p:sp>
      <p:sp>
        <p:nvSpPr>
          <p:cNvPr id="21" name="Tijdelijke aanduiding voor verticale tekst 2">
            <a:extLst>
              <a:ext uri="{FF2B5EF4-FFF2-40B4-BE49-F238E27FC236}">
                <a16:creationId xmlns:a16="http://schemas.microsoft.com/office/drawing/2014/main" id="{C4B3E0B8-E40B-4B49-A85E-C23F8B8AEFFE}"/>
              </a:ext>
            </a:extLst>
          </p:cNvPr>
          <p:cNvSpPr>
            <a:spLocks noGrp="1"/>
          </p:cNvSpPr>
          <p:nvPr>
            <p:ph type="body" orient="vert" idx="52" hasCustomPrompt="1"/>
          </p:nvPr>
        </p:nvSpPr>
        <p:spPr>
          <a:xfrm>
            <a:off x="2036979" y="5195436"/>
            <a:ext cx="270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Mail</a:t>
            </a:r>
          </a:p>
        </p:txBody>
      </p:sp>
      <p:sp>
        <p:nvSpPr>
          <p:cNvPr id="22" name="Tijdelijke aanduiding voor verticale tekst 2">
            <a:extLst>
              <a:ext uri="{FF2B5EF4-FFF2-40B4-BE49-F238E27FC236}">
                <a16:creationId xmlns:a16="http://schemas.microsoft.com/office/drawing/2014/main" id="{1F0E23C2-9C62-BA41-BAF2-ED8E685D97B3}"/>
              </a:ext>
            </a:extLst>
          </p:cNvPr>
          <p:cNvSpPr>
            <a:spLocks noGrp="1"/>
          </p:cNvSpPr>
          <p:nvPr>
            <p:ph type="body" orient="vert" idx="53" hasCustomPrompt="1"/>
          </p:nvPr>
        </p:nvSpPr>
        <p:spPr>
          <a:xfrm>
            <a:off x="2036979" y="5471661"/>
            <a:ext cx="270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Phone number</a:t>
            </a:r>
          </a:p>
        </p:txBody>
      </p:sp>
      <p:sp>
        <p:nvSpPr>
          <p:cNvPr id="29" name="Tijdelijke aanduiding voor afbeelding 34">
            <a:extLst>
              <a:ext uri="{FF2B5EF4-FFF2-40B4-BE49-F238E27FC236}">
                <a16:creationId xmlns:a16="http://schemas.microsoft.com/office/drawing/2014/main" id="{C0935CFE-2421-DB40-B048-E9F999B34985}"/>
              </a:ext>
            </a:extLst>
          </p:cNvPr>
          <p:cNvSpPr>
            <a:spLocks noGrp="1"/>
          </p:cNvSpPr>
          <p:nvPr>
            <p:ph type="pic" sz="quarter" idx="14" hasCustomPrompt="1"/>
          </p:nvPr>
        </p:nvSpPr>
        <p:spPr>
          <a:xfrm>
            <a:off x="2913935" y="2594875"/>
            <a:ext cx="945000" cy="1260000"/>
          </a:xfrm>
          <a:prstGeom prst="ellipse">
            <a:avLst/>
          </a:prstGeom>
          <a:noFill/>
          <a:ln w="12700">
            <a:solidFill>
              <a:schemeClr val="accent1"/>
            </a:solidFill>
          </a:ln>
        </p:spPr>
        <p:txBody>
          <a:bodyPr wrap="square" bIns="936000" anchor="ctr">
            <a:noAutofit/>
          </a:bodyPr>
          <a:lstStyle>
            <a:lvl1pPr marL="0" indent="0" algn="ctr">
              <a:lnSpc>
                <a:spcPct val="90000"/>
              </a:lnSpc>
              <a:spcBef>
                <a:spcPts val="0"/>
              </a:spcBef>
              <a:spcAft>
                <a:spcPts val="0"/>
              </a:spcAft>
              <a:buNone/>
              <a:defRPr sz="8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afbeelding 58">
            <a:extLst>
              <a:ext uri="{FF2B5EF4-FFF2-40B4-BE49-F238E27FC236}">
                <a16:creationId xmlns:a16="http://schemas.microsoft.com/office/drawing/2014/main" id="{6B6576A3-05DB-6243-B3F3-D0A1206DB34F}"/>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6" name="Tijdelijke aanduiding voor verticale tekst 2">
            <a:extLst>
              <a:ext uri="{FF2B5EF4-FFF2-40B4-BE49-F238E27FC236}">
                <a16:creationId xmlns:a16="http://schemas.microsoft.com/office/drawing/2014/main" id="{D5D1706C-EAF9-F242-BA89-BB5995879A9D}"/>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4" name="Tijdelijke aanduiding voor verticale tekst 2">
            <a:extLst>
              <a:ext uri="{FF2B5EF4-FFF2-40B4-BE49-F238E27FC236}">
                <a16:creationId xmlns:a16="http://schemas.microsoft.com/office/drawing/2014/main" id="{2E58D7EE-2D3F-7242-8975-AC9E5087C9A4}"/>
              </a:ext>
            </a:extLst>
          </p:cNvPr>
          <p:cNvSpPr>
            <a:spLocks noGrp="1"/>
          </p:cNvSpPr>
          <p:nvPr>
            <p:ph type="body" orient="vert" idx="16" hasCustomPrompt="1"/>
          </p:nvPr>
        </p:nvSpPr>
        <p:spPr>
          <a:xfrm rot="10800000">
            <a:off x="8730853" y="104401"/>
            <a:ext cx="413144"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5" name="Tijdelijke aanduiding voor verticale tekst 2">
            <a:extLst>
              <a:ext uri="{FF2B5EF4-FFF2-40B4-BE49-F238E27FC236}">
                <a16:creationId xmlns:a16="http://schemas.microsoft.com/office/drawing/2014/main" id="{CD860D14-2317-024B-8394-52D6F2ADD90A}"/>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grpSp>
        <p:nvGrpSpPr>
          <p:cNvPr id="81" name="Group 80">
            <a:extLst>
              <a:ext uri="{FF2B5EF4-FFF2-40B4-BE49-F238E27FC236}">
                <a16:creationId xmlns:a16="http://schemas.microsoft.com/office/drawing/2014/main" id="{E279B19A-DF44-944B-B268-1452D9A18585}"/>
              </a:ext>
            </a:extLst>
          </p:cNvPr>
          <p:cNvGrpSpPr/>
          <p:nvPr userDrawn="1"/>
        </p:nvGrpSpPr>
        <p:grpSpPr>
          <a:xfrm>
            <a:off x="9291401" y="2"/>
            <a:ext cx="2393267" cy="6708519"/>
            <a:chOff x="12388535" y="0"/>
            <a:chExt cx="3191021" cy="6708519"/>
          </a:xfrm>
        </p:grpSpPr>
        <p:sp>
          <p:nvSpPr>
            <p:cNvPr id="82" name="Freeform 101">
              <a:extLst>
                <a:ext uri="{FF2B5EF4-FFF2-40B4-BE49-F238E27FC236}">
                  <a16:creationId xmlns:a16="http://schemas.microsoft.com/office/drawing/2014/main" id="{800593CE-BD07-F840-88AA-6D40D1D0B91D}"/>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83" name="Rechthoek 197">
              <a:extLst>
                <a:ext uri="{FF2B5EF4-FFF2-40B4-BE49-F238E27FC236}">
                  <a16:creationId xmlns:a16="http://schemas.microsoft.com/office/drawing/2014/main" id="{AE42F56B-730E-C941-99FE-B41B957CA544}"/>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84" name="Rechte verbindingslijn 198">
              <a:extLst>
                <a:ext uri="{FF2B5EF4-FFF2-40B4-BE49-F238E27FC236}">
                  <a16:creationId xmlns:a16="http://schemas.microsoft.com/office/drawing/2014/main" id="{C40A6916-4CFF-9343-8EB5-3C5AD7D2F151}"/>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50" name="Rechthoek 154">
              <a:extLst>
                <a:ext uri="{FF2B5EF4-FFF2-40B4-BE49-F238E27FC236}">
                  <a16:creationId xmlns:a16="http://schemas.microsoft.com/office/drawing/2014/main" id="{977A604C-D6E2-554C-A398-7ABDEE961574}"/>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51" name="Rechte verbindingslijn 156">
              <a:extLst>
                <a:ext uri="{FF2B5EF4-FFF2-40B4-BE49-F238E27FC236}">
                  <a16:creationId xmlns:a16="http://schemas.microsoft.com/office/drawing/2014/main" id="{6AF46503-0880-0245-A746-37773A566C7B}"/>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52" name="Rechte verbindingslijn 157">
              <a:extLst>
                <a:ext uri="{FF2B5EF4-FFF2-40B4-BE49-F238E27FC236}">
                  <a16:creationId xmlns:a16="http://schemas.microsoft.com/office/drawing/2014/main" id="{13C18BAB-57E4-634A-9B48-0B379BC74DBE}"/>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3" name="Rechte verbindingslijn 159">
              <a:extLst>
                <a:ext uri="{FF2B5EF4-FFF2-40B4-BE49-F238E27FC236}">
                  <a16:creationId xmlns:a16="http://schemas.microsoft.com/office/drawing/2014/main" id="{C2BDFCB8-5300-1E4F-9485-2C9104AA1558}"/>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4" name="Ovaal 160">
              <a:extLst>
                <a:ext uri="{FF2B5EF4-FFF2-40B4-BE49-F238E27FC236}">
                  <a16:creationId xmlns:a16="http://schemas.microsoft.com/office/drawing/2014/main" id="{B6FB60BF-F46F-8A45-9175-F850F97DE534}"/>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5" name="Rechthoek 161">
              <a:extLst>
                <a:ext uri="{FF2B5EF4-FFF2-40B4-BE49-F238E27FC236}">
                  <a16:creationId xmlns:a16="http://schemas.microsoft.com/office/drawing/2014/main" id="{546E5E13-E9A1-254E-A934-D7149EA56F59}"/>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6" name="Groep 162">
              <a:extLst>
                <a:ext uri="{FF2B5EF4-FFF2-40B4-BE49-F238E27FC236}">
                  <a16:creationId xmlns:a16="http://schemas.microsoft.com/office/drawing/2014/main" id="{D6BD841F-FA5D-284F-8E45-EDBF9CD82356}"/>
                </a:ext>
              </a:extLst>
            </p:cNvPr>
            <p:cNvGrpSpPr/>
            <p:nvPr userDrawn="1"/>
          </p:nvGrpSpPr>
          <p:grpSpPr>
            <a:xfrm>
              <a:off x="12757283" y="3162561"/>
              <a:ext cx="825500" cy="209550"/>
              <a:chOff x="13504624" y="2482850"/>
              <a:chExt cx="825500" cy="209550"/>
            </a:xfrm>
          </p:grpSpPr>
          <p:sp>
            <p:nvSpPr>
              <p:cNvPr id="203" name="Rechthoek 193">
                <a:extLst>
                  <a:ext uri="{FF2B5EF4-FFF2-40B4-BE49-F238E27FC236}">
                    <a16:creationId xmlns:a16="http://schemas.microsoft.com/office/drawing/2014/main" id="{A27C7156-858C-DD43-9D14-23827229180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4" name="Rechte verbindingslijn 194">
                <a:extLst>
                  <a:ext uri="{FF2B5EF4-FFF2-40B4-BE49-F238E27FC236}">
                    <a16:creationId xmlns:a16="http://schemas.microsoft.com/office/drawing/2014/main" id="{A2A4CB9F-0FB2-4C44-8FC6-8C352A7BE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5" name="Gelijkbenige driehoek 195">
                <a:extLst>
                  <a:ext uri="{FF2B5EF4-FFF2-40B4-BE49-F238E27FC236}">
                    <a16:creationId xmlns:a16="http://schemas.microsoft.com/office/drawing/2014/main" id="{0B5CA2EB-EE03-BF44-BDF4-94B32AB9F72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7" name="Ovaal 155">
              <a:extLst>
                <a:ext uri="{FF2B5EF4-FFF2-40B4-BE49-F238E27FC236}">
                  <a16:creationId xmlns:a16="http://schemas.microsoft.com/office/drawing/2014/main" id="{2FC2D384-C58A-6747-AB77-0F077137A0ED}"/>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8" name="Rechthoek 158">
              <a:extLst>
                <a:ext uri="{FF2B5EF4-FFF2-40B4-BE49-F238E27FC236}">
                  <a16:creationId xmlns:a16="http://schemas.microsoft.com/office/drawing/2014/main" id="{6C06D358-7AC1-7D46-A5FA-6BFBD67FF32C}"/>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9" name="Groep 163">
              <a:extLst>
                <a:ext uri="{FF2B5EF4-FFF2-40B4-BE49-F238E27FC236}">
                  <a16:creationId xmlns:a16="http://schemas.microsoft.com/office/drawing/2014/main" id="{306FC54D-267A-7B4F-82FA-4ECA5259627B}"/>
                </a:ext>
              </a:extLst>
            </p:cNvPr>
            <p:cNvGrpSpPr/>
            <p:nvPr userDrawn="1"/>
          </p:nvGrpSpPr>
          <p:grpSpPr>
            <a:xfrm>
              <a:off x="12757283" y="2126361"/>
              <a:ext cx="294789" cy="318834"/>
              <a:chOff x="14466489" y="1001522"/>
              <a:chExt cx="290627" cy="314333"/>
            </a:xfrm>
          </p:grpSpPr>
          <p:sp>
            <p:nvSpPr>
              <p:cNvPr id="197" name="Rechthoek 187">
                <a:extLst>
                  <a:ext uri="{FF2B5EF4-FFF2-40B4-BE49-F238E27FC236}">
                    <a16:creationId xmlns:a16="http://schemas.microsoft.com/office/drawing/2014/main" id="{911EC083-2846-FC40-A672-9927606519F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8" name="Ovaal 188">
                <a:extLst>
                  <a:ext uri="{FF2B5EF4-FFF2-40B4-BE49-F238E27FC236}">
                    <a16:creationId xmlns:a16="http://schemas.microsoft.com/office/drawing/2014/main" id="{DDA26FC9-DA5C-9E4A-A89E-ED8A1824E5F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9" name="Vrije vorm: vorm 189">
                <a:extLst>
                  <a:ext uri="{FF2B5EF4-FFF2-40B4-BE49-F238E27FC236}">
                    <a16:creationId xmlns:a16="http://schemas.microsoft.com/office/drawing/2014/main" id="{731396D1-50F9-D14F-B6CD-E611797B289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00" name="Rechthoek: afgeronde hoeken 190">
                <a:extLst>
                  <a:ext uri="{FF2B5EF4-FFF2-40B4-BE49-F238E27FC236}">
                    <a16:creationId xmlns:a16="http://schemas.microsoft.com/office/drawing/2014/main" id="{531A4BB6-1BC9-034E-A241-00BBE41B3E0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201" name="Rechte verbindingslijn 191">
                <a:extLst>
                  <a:ext uri="{FF2B5EF4-FFF2-40B4-BE49-F238E27FC236}">
                    <a16:creationId xmlns:a16="http://schemas.microsoft.com/office/drawing/2014/main" id="{95FC363F-45DC-3B43-BD37-4873CC5E18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2" name="Rechte verbindingslijn 192">
                <a:extLst>
                  <a:ext uri="{FF2B5EF4-FFF2-40B4-BE49-F238E27FC236}">
                    <a16:creationId xmlns:a16="http://schemas.microsoft.com/office/drawing/2014/main" id="{EDA04A0D-7043-B341-8E0F-BF359F50DDD4}"/>
                  </a:ext>
                </a:extLst>
              </p:cNvPr>
              <p:cNvCxnSpPr>
                <a:cxnSpLocks/>
                <a:stCxn id="20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0" name="Groep 152">
              <a:extLst>
                <a:ext uri="{FF2B5EF4-FFF2-40B4-BE49-F238E27FC236}">
                  <a16:creationId xmlns:a16="http://schemas.microsoft.com/office/drawing/2014/main" id="{88FAF265-BA72-A346-89B8-A04E4797C9C5}"/>
                </a:ext>
              </a:extLst>
            </p:cNvPr>
            <p:cNvGrpSpPr/>
            <p:nvPr userDrawn="1"/>
          </p:nvGrpSpPr>
          <p:grpSpPr>
            <a:xfrm>
              <a:off x="12757283" y="4084851"/>
              <a:ext cx="1499406" cy="678267"/>
              <a:chOff x="12757283" y="3120781"/>
              <a:chExt cx="1499406" cy="678267"/>
            </a:xfrm>
          </p:grpSpPr>
          <p:sp>
            <p:nvSpPr>
              <p:cNvPr id="183" name="Rechthoek 199">
                <a:extLst>
                  <a:ext uri="{FF2B5EF4-FFF2-40B4-BE49-F238E27FC236}">
                    <a16:creationId xmlns:a16="http://schemas.microsoft.com/office/drawing/2014/main" id="{E1C941BE-5B19-5E4C-9C9D-6EB15930984D}"/>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4" name="Rechthoek 200">
                <a:extLst>
                  <a:ext uri="{FF2B5EF4-FFF2-40B4-BE49-F238E27FC236}">
                    <a16:creationId xmlns:a16="http://schemas.microsoft.com/office/drawing/2014/main" id="{5440B6BF-1FE1-244E-A4DC-FD8EBFFCD652}"/>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5" name="Tekstvak 201">
                <a:extLst>
                  <a:ext uri="{FF2B5EF4-FFF2-40B4-BE49-F238E27FC236}">
                    <a16:creationId xmlns:a16="http://schemas.microsoft.com/office/drawing/2014/main" id="{88A601CF-5512-A34C-B248-2D1A2CAC5384}"/>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6" name="Tekstvak 202">
                <a:extLst>
                  <a:ext uri="{FF2B5EF4-FFF2-40B4-BE49-F238E27FC236}">
                    <a16:creationId xmlns:a16="http://schemas.microsoft.com/office/drawing/2014/main" id="{B60539E2-B10B-0D4E-945A-5F5298A357D6}"/>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7" name="Picture 3">
                <a:extLst>
                  <a:ext uri="{FF2B5EF4-FFF2-40B4-BE49-F238E27FC236}">
                    <a16:creationId xmlns:a16="http://schemas.microsoft.com/office/drawing/2014/main" id="{98BECEBC-C06F-324D-AEF5-8CEB2DCEB2B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 name="Gelijkbenige driehoek 204">
                <a:extLst>
                  <a:ext uri="{FF2B5EF4-FFF2-40B4-BE49-F238E27FC236}">
                    <a16:creationId xmlns:a16="http://schemas.microsoft.com/office/drawing/2014/main" id="{491611DF-04C3-0D45-8BDD-C777782EFDCF}"/>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9" name="Groep 205">
                <a:extLst>
                  <a:ext uri="{FF2B5EF4-FFF2-40B4-BE49-F238E27FC236}">
                    <a16:creationId xmlns:a16="http://schemas.microsoft.com/office/drawing/2014/main" id="{484F8F4E-B51F-764B-B3D6-1C0DFFB90FC4}"/>
                  </a:ext>
                </a:extLst>
              </p:cNvPr>
              <p:cNvGrpSpPr/>
              <p:nvPr userDrawn="1"/>
            </p:nvGrpSpPr>
            <p:grpSpPr>
              <a:xfrm>
                <a:off x="12822311" y="3178534"/>
                <a:ext cx="182309" cy="163794"/>
                <a:chOff x="12832541" y="3162395"/>
                <a:chExt cx="219532" cy="197236"/>
              </a:xfrm>
            </p:grpSpPr>
            <p:sp>
              <p:nvSpPr>
                <p:cNvPr id="194" name="Rechthoek 210">
                  <a:extLst>
                    <a:ext uri="{FF2B5EF4-FFF2-40B4-BE49-F238E27FC236}">
                      <a16:creationId xmlns:a16="http://schemas.microsoft.com/office/drawing/2014/main" id="{9F5FFC0D-55A7-EA49-BEA8-7DC09CA82487}"/>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5" name="Rechthoek 211">
                  <a:extLst>
                    <a:ext uri="{FF2B5EF4-FFF2-40B4-BE49-F238E27FC236}">
                      <a16:creationId xmlns:a16="http://schemas.microsoft.com/office/drawing/2014/main" id="{0265564B-EE54-6449-9770-4D5948E6DE3F}"/>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6" name="Rechthoek 212">
                  <a:extLst>
                    <a:ext uri="{FF2B5EF4-FFF2-40B4-BE49-F238E27FC236}">
                      <a16:creationId xmlns:a16="http://schemas.microsoft.com/office/drawing/2014/main" id="{20945731-771E-F344-BC96-565859D1E1C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90" name="Groep 206">
                <a:extLst>
                  <a:ext uri="{FF2B5EF4-FFF2-40B4-BE49-F238E27FC236}">
                    <a16:creationId xmlns:a16="http://schemas.microsoft.com/office/drawing/2014/main" id="{2B3EFA2A-0550-4646-8369-B9077D2B95BA}"/>
                  </a:ext>
                </a:extLst>
              </p:cNvPr>
              <p:cNvGrpSpPr/>
              <p:nvPr userDrawn="1"/>
            </p:nvGrpSpPr>
            <p:grpSpPr>
              <a:xfrm>
                <a:off x="12822311" y="3480352"/>
                <a:ext cx="182309" cy="163794"/>
                <a:chOff x="12832541" y="3162395"/>
                <a:chExt cx="219532" cy="197236"/>
              </a:xfrm>
            </p:grpSpPr>
            <p:sp>
              <p:nvSpPr>
                <p:cNvPr id="191" name="Rechthoek 207">
                  <a:extLst>
                    <a:ext uri="{FF2B5EF4-FFF2-40B4-BE49-F238E27FC236}">
                      <a16:creationId xmlns:a16="http://schemas.microsoft.com/office/drawing/2014/main" id="{05C910C4-E557-4748-BED4-21530F968C5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2" name="Rechthoek 208">
                  <a:extLst>
                    <a:ext uri="{FF2B5EF4-FFF2-40B4-BE49-F238E27FC236}">
                      <a16:creationId xmlns:a16="http://schemas.microsoft.com/office/drawing/2014/main" id="{5C00BFA5-EFBC-BA4B-8935-FEF7F55F5AC9}"/>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3" name="Rechthoek 209">
                  <a:extLst>
                    <a:ext uri="{FF2B5EF4-FFF2-40B4-BE49-F238E27FC236}">
                      <a16:creationId xmlns:a16="http://schemas.microsoft.com/office/drawing/2014/main" id="{9FC77B4B-FCF3-B643-8832-4BBEC7167350}"/>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61" name="Ovaal 164">
              <a:extLst>
                <a:ext uri="{FF2B5EF4-FFF2-40B4-BE49-F238E27FC236}">
                  <a16:creationId xmlns:a16="http://schemas.microsoft.com/office/drawing/2014/main" id="{6250CE23-8D5F-4245-B4A2-87B1EB28BF23}"/>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2" name="Rechthoek 165">
              <a:extLst>
                <a:ext uri="{FF2B5EF4-FFF2-40B4-BE49-F238E27FC236}">
                  <a16:creationId xmlns:a16="http://schemas.microsoft.com/office/drawing/2014/main" id="{F52E21FC-9AAD-8840-9445-77B0ABF2BE29}"/>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3" name="Rechte verbindingslijn 166">
              <a:extLst>
                <a:ext uri="{FF2B5EF4-FFF2-40B4-BE49-F238E27FC236}">
                  <a16:creationId xmlns:a16="http://schemas.microsoft.com/office/drawing/2014/main" id="{7BC131B4-8311-A342-BFE7-F331DEE31AC9}"/>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4" name="Ovaal 168">
              <a:extLst>
                <a:ext uri="{FF2B5EF4-FFF2-40B4-BE49-F238E27FC236}">
                  <a16:creationId xmlns:a16="http://schemas.microsoft.com/office/drawing/2014/main" id="{F2EFA2EF-9A10-EB47-8ECC-43E339BD2D0B}"/>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9">
              <a:extLst>
                <a:ext uri="{FF2B5EF4-FFF2-40B4-BE49-F238E27FC236}">
                  <a16:creationId xmlns:a16="http://schemas.microsoft.com/office/drawing/2014/main" id="{2210F04D-A96D-9648-BB80-D980315912F5}"/>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6" name="Groep 170">
              <a:extLst>
                <a:ext uri="{FF2B5EF4-FFF2-40B4-BE49-F238E27FC236}">
                  <a16:creationId xmlns:a16="http://schemas.microsoft.com/office/drawing/2014/main" id="{27950E44-8893-D34B-A649-617ED34CCB34}"/>
                </a:ext>
              </a:extLst>
            </p:cNvPr>
            <p:cNvGrpSpPr/>
            <p:nvPr userDrawn="1"/>
          </p:nvGrpSpPr>
          <p:grpSpPr>
            <a:xfrm>
              <a:off x="12700791" y="6095601"/>
              <a:ext cx="514284" cy="612918"/>
              <a:chOff x="12682980" y="3403241"/>
              <a:chExt cx="622284" cy="741632"/>
            </a:xfrm>
          </p:grpSpPr>
          <p:grpSp>
            <p:nvGrpSpPr>
              <p:cNvPr id="167" name="Groep 171">
                <a:extLst>
                  <a:ext uri="{FF2B5EF4-FFF2-40B4-BE49-F238E27FC236}">
                    <a16:creationId xmlns:a16="http://schemas.microsoft.com/office/drawing/2014/main" id="{BEF57BBA-C60C-E545-AC0C-C0DBFF500518}"/>
                  </a:ext>
                </a:extLst>
              </p:cNvPr>
              <p:cNvGrpSpPr/>
              <p:nvPr userDrawn="1"/>
            </p:nvGrpSpPr>
            <p:grpSpPr>
              <a:xfrm>
                <a:off x="12771568" y="3403241"/>
                <a:ext cx="467138" cy="448489"/>
                <a:chOff x="12782195" y="3403241"/>
                <a:chExt cx="467138" cy="448489"/>
              </a:xfrm>
            </p:grpSpPr>
            <p:grpSp>
              <p:nvGrpSpPr>
                <p:cNvPr id="170" name="Groep 174">
                  <a:extLst>
                    <a:ext uri="{FF2B5EF4-FFF2-40B4-BE49-F238E27FC236}">
                      <a16:creationId xmlns:a16="http://schemas.microsoft.com/office/drawing/2014/main" id="{8BF153F8-B317-7E44-876E-9856AA315667}"/>
                    </a:ext>
                  </a:extLst>
                </p:cNvPr>
                <p:cNvGrpSpPr/>
                <p:nvPr userDrawn="1"/>
              </p:nvGrpSpPr>
              <p:grpSpPr>
                <a:xfrm>
                  <a:off x="12782195" y="3403241"/>
                  <a:ext cx="412967" cy="393907"/>
                  <a:chOff x="13554906" y="3320109"/>
                  <a:chExt cx="443906" cy="423419"/>
                </a:xfrm>
              </p:grpSpPr>
              <p:grpSp>
                <p:nvGrpSpPr>
                  <p:cNvPr id="177" name="Groep 181">
                    <a:extLst>
                      <a:ext uri="{FF2B5EF4-FFF2-40B4-BE49-F238E27FC236}">
                        <a16:creationId xmlns:a16="http://schemas.microsoft.com/office/drawing/2014/main" id="{C3627C61-3CA5-7A41-AEAC-E4CC6F205D40}"/>
                      </a:ext>
                    </a:extLst>
                  </p:cNvPr>
                  <p:cNvGrpSpPr/>
                  <p:nvPr userDrawn="1"/>
                </p:nvGrpSpPr>
                <p:grpSpPr>
                  <a:xfrm>
                    <a:off x="13554906" y="3320109"/>
                    <a:ext cx="443906" cy="423419"/>
                    <a:chOff x="12909684" y="1276143"/>
                    <a:chExt cx="443906" cy="423419"/>
                  </a:xfrm>
                </p:grpSpPr>
                <p:sp>
                  <p:nvSpPr>
                    <p:cNvPr id="180" name="Rechthoek 184">
                      <a:extLst>
                        <a:ext uri="{FF2B5EF4-FFF2-40B4-BE49-F238E27FC236}">
                          <a16:creationId xmlns:a16="http://schemas.microsoft.com/office/drawing/2014/main" id="{D697BBBF-FE38-214D-9C57-DEAFE194F7CD}"/>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1" name="Rechthoek 185">
                      <a:extLst>
                        <a:ext uri="{FF2B5EF4-FFF2-40B4-BE49-F238E27FC236}">
                          <a16:creationId xmlns:a16="http://schemas.microsoft.com/office/drawing/2014/main" id="{27589662-E9B5-884F-9860-6D5EF8E46E7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2" name="Ovaal 186">
                      <a:extLst>
                        <a:ext uri="{FF2B5EF4-FFF2-40B4-BE49-F238E27FC236}">
                          <a16:creationId xmlns:a16="http://schemas.microsoft.com/office/drawing/2014/main" id="{1EDCF711-780D-2048-9651-2F87CCA623E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8" name="Afbeelding 182">
                    <a:extLst>
                      <a:ext uri="{FF2B5EF4-FFF2-40B4-BE49-F238E27FC236}">
                        <a16:creationId xmlns:a16="http://schemas.microsoft.com/office/drawing/2014/main" id="{6AF327CC-2D23-8047-9169-C0890D37A098}"/>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9" name="Afbeelding 183">
                    <a:extLst>
                      <a:ext uri="{FF2B5EF4-FFF2-40B4-BE49-F238E27FC236}">
                        <a16:creationId xmlns:a16="http://schemas.microsoft.com/office/drawing/2014/main" id="{F50FF645-4904-6C48-A49F-448A4C02FCD3}"/>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71" name="Groep 175">
                  <a:extLst>
                    <a:ext uri="{FF2B5EF4-FFF2-40B4-BE49-F238E27FC236}">
                      <a16:creationId xmlns:a16="http://schemas.microsoft.com/office/drawing/2014/main" id="{E39B224A-933D-6B47-A404-0B0102E698F9}"/>
                    </a:ext>
                  </a:extLst>
                </p:cNvPr>
                <p:cNvGrpSpPr/>
                <p:nvPr userDrawn="1"/>
              </p:nvGrpSpPr>
              <p:grpSpPr>
                <a:xfrm>
                  <a:off x="13103513" y="3705268"/>
                  <a:ext cx="145820" cy="146462"/>
                  <a:chOff x="13096169" y="3602278"/>
                  <a:chExt cx="145820" cy="146462"/>
                </a:xfrm>
              </p:grpSpPr>
              <p:sp>
                <p:nvSpPr>
                  <p:cNvPr id="175" name="Rechthoek 179">
                    <a:extLst>
                      <a:ext uri="{FF2B5EF4-FFF2-40B4-BE49-F238E27FC236}">
                        <a16:creationId xmlns:a16="http://schemas.microsoft.com/office/drawing/2014/main" id="{0DDE1C4A-2B06-584D-B3E2-50CD404F3A3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6" name="Rechthoek 180">
                    <a:extLst>
                      <a:ext uri="{FF2B5EF4-FFF2-40B4-BE49-F238E27FC236}">
                        <a16:creationId xmlns:a16="http://schemas.microsoft.com/office/drawing/2014/main" id="{C0B01E0A-6BEC-7742-9465-AD9F984A527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2" name="Groep 176">
                  <a:extLst>
                    <a:ext uri="{FF2B5EF4-FFF2-40B4-BE49-F238E27FC236}">
                      <a16:creationId xmlns:a16="http://schemas.microsoft.com/office/drawing/2014/main" id="{9DE45E42-5099-974A-BAB6-03B42D9EAFD2}"/>
                    </a:ext>
                  </a:extLst>
                </p:cNvPr>
                <p:cNvGrpSpPr/>
                <p:nvPr userDrawn="1"/>
              </p:nvGrpSpPr>
              <p:grpSpPr>
                <a:xfrm rot="10800000">
                  <a:off x="13061402" y="3665637"/>
                  <a:ext cx="145820" cy="146462"/>
                  <a:chOff x="13096169" y="3602278"/>
                  <a:chExt cx="145820" cy="146462"/>
                </a:xfrm>
              </p:grpSpPr>
              <p:sp>
                <p:nvSpPr>
                  <p:cNvPr id="173" name="Rechthoek 177">
                    <a:extLst>
                      <a:ext uri="{FF2B5EF4-FFF2-40B4-BE49-F238E27FC236}">
                        <a16:creationId xmlns:a16="http://schemas.microsoft.com/office/drawing/2014/main" id="{9A6CAFCD-ED34-DF46-89EE-C2E4F9C6117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4" name="Rechthoek 178">
                    <a:extLst>
                      <a:ext uri="{FF2B5EF4-FFF2-40B4-BE49-F238E27FC236}">
                        <a16:creationId xmlns:a16="http://schemas.microsoft.com/office/drawing/2014/main" id="{0CA3C465-735A-234E-B0C6-C786CCDFC21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8" name="Rechthoek 172">
                <a:extLst>
                  <a:ext uri="{FF2B5EF4-FFF2-40B4-BE49-F238E27FC236}">
                    <a16:creationId xmlns:a16="http://schemas.microsoft.com/office/drawing/2014/main" id="{0E0701CA-F133-394C-B9C9-AC3B7592B366}"/>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9" name="Gelijkbenige driehoek 173">
                <a:extLst>
                  <a:ext uri="{FF2B5EF4-FFF2-40B4-BE49-F238E27FC236}">
                    <a16:creationId xmlns:a16="http://schemas.microsoft.com/office/drawing/2014/main" id="{8903030D-531A-9A43-BC8E-47ACBC0B7CFA}"/>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76" name="Rechthoek 23">
            <a:extLst>
              <a:ext uri="{FF2B5EF4-FFF2-40B4-BE49-F238E27FC236}">
                <a16:creationId xmlns:a16="http://schemas.microsoft.com/office/drawing/2014/main" id="{686EB9DA-FF61-CD42-81E7-D3C5920843F1}"/>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78" name="Picture 30">
            <a:extLst>
              <a:ext uri="{FF2B5EF4-FFF2-40B4-BE49-F238E27FC236}">
                <a16:creationId xmlns:a16="http://schemas.microsoft.com/office/drawing/2014/main" id="{D10C5A9F-E917-5040-A39D-30F6F68A39B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384149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1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x2">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A4528C3-A514-4090-8758-C278BD1FA6E9}"/>
              </a:ext>
            </a:extLst>
          </p:cNvPr>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20" name="Tijdelijke aanduiding voor verticale tekst 2">
            <a:extLst>
              <a:ext uri="{FF2B5EF4-FFF2-40B4-BE49-F238E27FC236}">
                <a16:creationId xmlns:a16="http://schemas.microsoft.com/office/drawing/2014/main" id="{0573B73B-F3CA-4117-BB27-CF2C1C1FCD9E}"/>
              </a:ext>
            </a:extLst>
          </p:cNvPr>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23" name="Rechthoek 22">
            <a:extLst>
              <a:ext uri="{FF2B5EF4-FFF2-40B4-BE49-F238E27FC236}">
                <a16:creationId xmlns:a16="http://schemas.microsoft.com/office/drawing/2014/main" id="{E20FDB7B-0543-4EDB-8C7C-3E0C447FCAFD}"/>
              </a:ext>
            </a:extLst>
          </p:cNvPr>
          <p:cNvSpPr/>
          <p:nvPr userDrawn="1"/>
        </p:nvSpPr>
        <p:spPr>
          <a:xfrm>
            <a:off x="5713215" y="0"/>
            <a:ext cx="3430787" cy="10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6" name="Rechthoek 25">
            <a:extLst>
              <a:ext uri="{FF2B5EF4-FFF2-40B4-BE49-F238E27FC236}">
                <a16:creationId xmlns:a16="http://schemas.microsoft.com/office/drawing/2014/main" id="{263097B7-D425-4B5E-88ED-00711FCF57E9}"/>
              </a:ext>
            </a:extLst>
          </p:cNvPr>
          <p:cNvSpPr/>
          <p:nvPr userDrawn="1"/>
        </p:nvSpPr>
        <p:spPr>
          <a:xfrm>
            <a:off x="8986837" y="6653212"/>
            <a:ext cx="157163" cy="204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Tijdelijke aanduiding voor verticale tekst 2">
            <a:extLst>
              <a:ext uri="{FF2B5EF4-FFF2-40B4-BE49-F238E27FC236}">
                <a16:creationId xmlns:a16="http://schemas.microsoft.com/office/drawing/2014/main" id="{7FEE8A71-7A0C-E34C-B518-AE71D9C0935B}"/>
              </a:ext>
            </a:extLst>
          </p:cNvPr>
          <p:cNvSpPr>
            <a:spLocks noGrp="1"/>
          </p:cNvSpPr>
          <p:nvPr>
            <p:ph type="body" orient="vert" idx="50" hasCustomPrompt="1"/>
          </p:nvPr>
        </p:nvSpPr>
        <p:spPr>
          <a:xfrm>
            <a:off x="1660303" y="4153985"/>
            <a:ext cx="2700000" cy="250594"/>
          </a:xfrm>
        </p:spPr>
        <p:txBody>
          <a:bodyPr vert="horz" lIns="0" tIns="0" rIns="0" bIns="0" anchor="ctr" anchorCtr="1"/>
          <a:lstStyle>
            <a:lvl1pPr marL="0" indent="0" algn="l">
              <a:lnSpc>
                <a:spcPct val="90000"/>
              </a:lnSpc>
              <a:spcAft>
                <a:spcPts val="0"/>
              </a:spcAft>
              <a:buNone/>
              <a:defRPr sz="1351" b="1" cap="none" spc="-113"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29" name="Tijdelijke aanduiding voor verticale tekst 2">
            <a:extLst>
              <a:ext uri="{FF2B5EF4-FFF2-40B4-BE49-F238E27FC236}">
                <a16:creationId xmlns:a16="http://schemas.microsoft.com/office/drawing/2014/main" id="{6ADDE6D0-62B6-8543-A3F8-9B17CAAA21C9}"/>
              </a:ext>
            </a:extLst>
          </p:cNvPr>
          <p:cNvSpPr>
            <a:spLocks noGrp="1"/>
          </p:cNvSpPr>
          <p:nvPr>
            <p:ph type="body" orient="vert" idx="51" hasCustomPrompt="1"/>
          </p:nvPr>
        </p:nvSpPr>
        <p:spPr>
          <a:xfrm>
            <a:off x="1660303" y="4445059"/>
            <a:ext cx="2700000" cy="183638"/>
          </a:xfrm>
        </p:spPr>
        <p:txBody>
          <a:bodyPr vert="horz" lIns="0" tIns="0" rIns="0" bIns="0" anchor="ctr" anchorCtr="1"/>
          <a:lstStyle>
            <a:lvl1pPr marL="0" indent="0" algn="l">
              <a:lnSpc>
                <a:spcPct val="90000"/>
              </a:lnSpc>
              <a:spcAft>
                <a:spcPts val="0"/>
              </a:spcAft>
              <a:buNone/>
              <a:defRPr sz="900" b="0" cap="all"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Function</a:t>
            </a:r>
          </a:p>
        </p:txBody>
      </p:sp>
      <p:sp>
        <p:nvSpPr>
          <p:cNvPr id="36" name="Tijdelijke aanduiding voor verticale tekst 2">
            <a:extLst>
              <a:ext uri="{FF2B5EF4-FFF2-40B4-BE49-F238E27FC236}">
                <a16:creationId xmlns:a16="http://schemas.microsoft.com/office/drawing/2014/main" id="{8339BFE4-0B1C-2341-8F2D-0DE5EF72874C}"/>
              </a:ext>
            </a:extLst>
          </p:cNvPr>
          <p:cNvSpPr>
            <a:spLocks noGrp="1"/>
          </p:cNvSpPr>
          <p:nvPr>
            <p:ph type="body" orient="vert" idx="52" hasCustomPrompt="1"/>
          </p:nvPr>
        </p:nvSpPr>
        <p:spPr>
          <a:xfrm>
            <a:off x="1660303" y="5195436"/>
            <a:ext cx="270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Mail</a:t>
            </a:r>
          </a:p>
        </p:txBody>
      </p:sp>
      <p:sp>
        <p:nvSpPr>
          <p:cNvPr id="37" name="Tijdelijke aanduiding voor verticale tekst 2">
            <a:extLst>
              <a:ext uri="{FF2B5EF4-FFF2-40B4-BE49-F238E27FC236}">
                <a16:creationId xmlns:a16="http://schemas.microsoft.com/office/drawing/2014/main" id="{0C440E92-1F18-9648-92B6-9253C4945E3A}"/>
              </a:ext>
            </a:extLst>
          </p:cNvPr>
          <p:cNvSpPr>
            <a:spLocks noGrp="1"/>
          </p:cNvSpPr>
          <p:nvPr>
            <p:ph type="body" orient="vert" idx="53" hasCustomPrompt="1"/>
          </p:nvPr>
        </p:nvSpPr>
        <p:spPr>
          <a:xfrm>
            <a:off x="1660303" y="5471661"/>
            <a:ext cx="270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Phone number</a:t>
            </a:r>
          </a:p>
        </p:txBody>
      </p:sp>
      <p:sp>
        <p:nvSpPr>
          <p:cNvPr id="38" name="Tijdelijke aanduiding voor afbeelding 34">
            <a:extLst>
              <a:ext uri="{FF2B5EF4-FFF2-40B4-BE49-F238E27FC236}">
                <a16:creationId xmlns:a16="http://schemas.microsoft.com/office/drawing/2014/main" id="{84D0D103-8518-2D4B-B178-0B7DBB29BEFA}"/>
              </a:ext>
            </a:extLst>
          </p:cNvPr>
          <p:cNvSpPr>
            <a:spLocks noGrp="1"/>
          </p:cNvSpPr>
          <p:nvPr>
            <p:ph type="pic" sz="quarter" idx="14" hasCustomPrompt="1"/>
          </p:nvPr>
        </p:nvSpPr>
        <p:spPr>
          <a:xfrm>
            <a:off x="2537259" y="2594875"/>
            <a:ext cx="945000" cy="1260000"/>
          </a:xfrm>
          <a:prstGeom prst="ellipse">
            <a:avLst/>
          </a:prstGeom>
          <a:noFill/>
          <a:ln w="12700">
            <a:solidFill>
              <a:schemeClr val="accent1"/>
            </a:solidFill>
          </a:ln>
        </p:spPr>
        <p:txBody>
          <a:bodyPr wrap="square" bIns="936000" anchor="ctr">
            <a:noAutofit/>
          </a:bodyPr>
          <a:lstStyle>
            <a:lvl1pPr marL="0" indent="0" algn="ctr">
              <a:lnSpc>
                <a:spcPct val="90000"/>
              </a:lnSpc>
              <a:spcBef>
                <a:spcPts val="0"/>
              </a:spcBef>
              <a:spcAft>
                <a:spcPts val="0"/>
              </a:spcAft>
              <a:buNone/>
              <a:defRPr sz="8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39" name="Tijdelijke aanduiding voor verticale tekst 2">
            <a:extLst>
              <a:ext uri="{FF2B5EF4-FFF2-40B4-BE49-F238E27FC236}">
                <a16:creationId xmlns:a16="http://schemas.microsoft.com/office/drawing/2014/main" id="{A119FD21-BAE1-D244-8649-1EF5E83DA785}"/>
              </a:ext>
            </a:extLst>
          </p:cNvPr>
          <p:cNvSpPr>
            <a:spLocks noGrp="1"/>
          </p:cNvSpPr>
          <p:nvPr>
            <p:ph type="body" orient="vert" idx="54" hasCustomPrompt="1"/>
          </p:nvPr>
        </p:nvSpPr>
        <p:spPr>
          <a:xfrm>
            <a:off x="4781551" y="4155069"/>
            <a:ext cx="2700000" cy="250594"/>
          </a:xfrm>
        </p:spPr>
        <p:txBody>
          <a:bodyPr vert="horz" lIns="0" tIns="0" rIns="0" bIns="0" anchor="ctr" anchorCtr="1"/>
          <a:lstStyle>
            <a:lvl1pPr marL="0" indent="0" algn="l">
              <a:lnSpc>
                <a:spcPct val="90000"/>
              </a:lnSpc>
              <a:spcAft>
                <a:spcPts val="0"/>
              </a:spcAft>
              <a:buNone/>
              <a:defRPr sz="1351" b="1" cap="none" spc="-113"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40" name="Tijdelijke aanduiding voor verticale tekst 2">
            <a:extLst>
              <a:ext uri="{FF2B5EF4-FFF2-40B4-BE49-F238E27FC236}">
                <a16:creationId xmlns:a16="http://schemas.microsoft.com/office/drawing/2014/main" id="{038B8C52-C598-E34B-88EA-E9CD16054C20}"/>
              </a:ext>
            </a:extLst>
          </p:cNvPr>
          <p:cNvSpPr>
            <a:spLocks noGrp="1"/>
          </p:cNvSpPr>
          <p:nvPr>
            <p:ph type="body" orient="vert" idx="55" hasCustomPrompt="1"/>
          </p:nvPr>
        </p:nvSpPr>
        <p:spPr>
          <a:xfrm>
            <a:off x="4781551" y="4446144"/>
            <a:ext cx="2700000" cy="183638"/>
          </a:xfrm>
        </p:spPr>
        <p:txBody>
          <a:bodyPr vert="horz" lIns="0" tIns="0" rIns="0" bIns="0" anchor="ctr" anchorCtr="1"/>
          <a:lstStyle>
            <a:lvl1pPr marL="0" indent="0" algn="l">
              <a:lnSpc>
                <a:spcPct val="90000"/>
              </a:lnSpc>
              <a:spcAft>
                <a:spcPts val="0"/>
              </a:spcAft>
              <a:buNone/>
              <a:defRPr sz="900" b="0" cap="all"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Function</a:t>
            </a:r>
          </a:p>
        </p:txBody>
      </p:sp>
      <p:sp>
        <p:nvSpPr>
          <p:cNvPr id="41" name="Tijdelijke aanduiding voor verticale tekst 2">
            <a:extLst>
              <a:ext uri="{FF2B5EF4-FFF2-40B4-BE49-F238E27FC236}">
                <a16:creationId xmlns:a16="http://schemas.microsoft.com/office/drawing/2014/main" id="{6A9B818B-8FFC-6649-A4AD-573D306BCFBD}"/>
              </a:ext>
            </a:extLst>
          </p:cNvPr>
          <p:cNvSpPr>
            <a:spLocks noGrp="1"/>
          </p:cNvSpPr>
          <p:nvPr>
            <p:ph type="body" orient="vert" idx="56" hasCustomPrompt="1"/>
          </p:nvPr>
        </p:nvSpPr>
        <p:spPr>
          <a:xfrm>
            <a:off x="4781551" y="5196519"/>
            <a:ext cx="270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Mail</a:t>
            </a:r>
          </a:p>
        </p:txBody>
      </p:sp>
      <p:sp>
        <p:nvSpPr>
          <p:cNvPr id="48" name="Tijdelijke aanduiding voor verticale tekst 2">
            <a:extLst>
              <a:ext uri="{FF2B5EF4-FFF2-40B4-BE49-F238E27FC236}">
                <a16:creationId xmlns:a16="http://schemas.microsoft.com/office/drawing/2014/main" id="{F47D5F8F-6F65-124A-AE48-57BCB9957819}"/>
              </a:ext>
            </a:extLst>
          </p:cNvPr>
          <p:cNvSpPr>
            <a:spLocks noGrp="1"/>
          </p:cNvSpPr>
          <p:nvPr>
            <p:ph type="body" orient="vert" idx="57" hasCustomPrompt="1"/>
          </p:nvPr>
        </p:nvSpPr>
        <p:spPr>
          <a:xfrm>
            <a:off x="4781551" y="5472744"/>
            <a:ext cx="270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Phone number</a:t>
            </a:r>
          </a:p>
        </p:txBody>
      </p:sp>
      <p:sp>
        <p:nvSpPr>
          <p:cNvPr id="49" name="Tijdelijke aanduiding voor afbeelding 34">
            <a:extLst>
              <a:ext uri="{FF2B5EF4-FFF2-40B4-BE49-F238E27FC236}">
                <a16:creationId xmlns:a16="http://schemas.microsoft.com/office/drawing/2014/main" id="{6EBC10B2-AD7B-1340-99A2-8CE906997753}"/>
              </a:ext>
            </a:extLst>
          </p:cNvPr>
          <p:cNvSpPr>
            <a:spLocks noGrp="1"/>
          </p:cNvSpPr>
          <p:nvPr>
            <p:ph type="pic" sz="quarter" idx="58" hasCustomPrompt="1"/>
          </p:nvPr>
        </p:nvSpPr>
        <p:spPr>
          <a:xfrm>
            <a:off x="5658507" y="2595959"/>
            <a:ext cx="945000" cy="1260000"/>
          </a:xfrm>
          <a:prstGeom prst="ellipse">
            <a:avLst/>
          </a:prstGeom>
          <a:noFill/>
          <a:ln w="12700">
            <a:solidFill>
              <a:schemeClr val="accent1"/>
            </a:solidFill>
          </a:ln>
        </p:spPr>
        <p:txBody>
          <a:bodyPr wrap="square" bIns="936000" anchor="ctr">
            <a:noAutofit/>
          </a:bodyPr>
          <a:lstStyle>
            <a:lvl1pPr marL="0" indent="0" algn="ctr">
              <a:lnSpc>
                <a:spcPct val="90000"/>
              </a:lnSpc>
              <a:spcBef>
                <a:spcPts val="0"/>
              </a:spcBef>
              <a:spcAft>
                <a:spcPts val="0"/>
              </a:spcAft>
              <a:buNone/>
              <a:defRPr sz="825" i="1">
                <a:solidFill>
                  <a:schemeClr val="tx1">
                    <a:lumMod val="50000"/>
                    <a:lumOff val="50000"/>
                  </a:schemeClr>
                </a:solidFill>
              </a:defRPr>
            </a:lvl1pPr>
          </a:lstStyle>
          <a:p>
            <a:r>
              <a:rPr lang="en-GB" noProof="0"/>
              <a:t>Click on the icon</a:t>
            </a:r>
            <a:br>
              <a:rPr lang="en-GB" noProof="0"/>
            </a:br>
            <a:r>
              <a:rPr lang="en-GB" noProof="0"/>
              <a:t>to insert an image.</a:t>
            </a:r>
          </a:p>
        </p:txBody>
      </p:sp>
      <p:cxnSp>
        <p:nvCxnSpPr>
          <p:cNvPr id="3" name="Straight Connector 2">
            <a:extLst>
              <a:ext uri="{FF2B5EF4-FFF2-40B4-BE49-F238E27FC236}">
                <a16:creationId xmlns:a16="http://schemas.microsoft.com/office/drawing/2014/main" id="{BC2DEFB6-844F-B74B-A135-45B240025ABA}"/>
              </a:ext>
            </a:extLst>
          </p:cNvPr>
          <p:cNvCxnSpPr/>
          <p:nvPr userDrawn="1"/>
        </p:nvCxnSpPr>
        <p:spPr>
          <a:xfrm>
            <a:off x="4572000" y="2185485"/>
            <a:ext cx="0" cy="3937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1F2C98C1-E539-3D45-B084-A324FC659BEE}"/>
              </a:ext>
            </a:extLst>
          </p:cNvPr>
          <p:cNvGrpSpPr/>
          <p:nvPr userDrawn="1"/>
        </p:nvGrpSpPr>
        <p:grpSpPr>
          <a:xfrm>
            <a:off x="9291401" y="2"/>
            <a:ext cx="2393267" cy="6708519"/>
            <a:chOff x="12388535" y="0"/>
            <a:chExt cx="3191021" cy="6708519"/>
          </a:xfrm>
        </p:grpSpPr>
        <p:sp>
          <p:nvSpPr>
            <p:cNvPr id="86" name="Freeform 101">
              <a:extLst>
                <a:ext uri="{FF2B5EF4-FFF2-40B4-BE49-F238E27FC236}">
                  <a16:creationId xmlns:a16="http://schemas.microsoft.com/office/drawing/2014/main" id="{0EB0A2B3-81AE-C444-A736-FD9CAF9C0FB0}"/>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87" name="Rechthoek 197">
              <a:extLst>
                <a:ext uri="{FF2B5EF4-FFF2-40B4-BE49-F238E27FC236}">
                  <a16:creationId xmlns:a16="http://schemas.microsoft.com/office/drawing/2014/main" id="{EB89728A-354C-AE47-998A-40AC4863CE23}"/>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88" name="Rechte verbindingslijn 198">
              <a:extLst>
                <a:ext uri="{FF2B5EF4-FFF2-40B4-BE49-F238E27FC236}">
                  <a16:creationId xmlns:a16="http://schemas.microsoft.com/office/drawing/2014/main" id="{FE288116-2868-9248-BBC2-D679382D8D80}"/>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89" name="Rechthoek 154">
              <a:extLst>
                <a:ext uri="{FF2B5EF4-FFF2-40B4-BE49-F238E27FC236}">
                  <a16:creationId xmlns:a16="http://schemas.microsoft.com/office/drawing/2014/main" id="{5CCE16DE-FE61-3F46-BFC1-0D1B32E966DF}"/>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90" name="Rechte verbindingslijn 156">
              <a:extLst>
                <a:ext uri="{FF2B5EF4-FFF2-40B4-BE49-F238E27FC236}">
                  <a16:creationId xmlns:a16="http://schemas.microsoft.com/office/drawing/2014/main" id="{9F02454C-B34E-AF44-B260-3A513270C261}"/>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91" name="Rechte verbindingslijn 157">
              <a:extLst>
                <a:ext uri="{FF2B5EF4-FFF2-40B4-BE49-F238E27FC236}">
                  <a16:creationId xmlns:a16="http://schemas.microsoft.com/office/drawing/2014/main" id="{22910CB9-C41B-EF40-B57D-6A4378880512}"/>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7" name="Rechte verbindingslijn 159">
              <a:extLst>
                <a:ext uri="{FF2B5EF4-FFF2-40B4-BE49-F238E27FC236}">
                  <a16:creationId xmlns:a16="http://schemas.microsoft.com/office/drawing/2014/main" id="{1310F9A7-2B1D-034F-B276-DA69BA7EF2E0}"/>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8" name="Ovaal 160">
              <a:extLst>
                <a:ext uri="{FF2B5EF4-FFF2-40B4-BE49-F238E27FC236}">
                  <a16:creationId xmlns:a16="http://schemas.microsoft.com/office/drawing/2014/main" id="{9B5AC09C-B8F8-1948-9D8B-59F1A18A8DBB}"/>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9" name="Rechthoek 161">
              <a:extLst>
                <a:ext uri="{FF2B5EF4-FFF2-40B4-BE49-F238E27FC236}">
                  <a16:creationId xmlns:a16="http://schemas.microsoft.com/office/drawing/2014/main" id="{81DFF1FF-EA76-6340-9DDD-86DBB6BC8A01}"/>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0" name="Groep 162">
              <a:extLst>
                <a:ext uri="{FF2B5EF4-FFF2-40B4-BE49-F238E27FC236}">
                  <a16:creationId xmlns:a16="http://schemas.microsoft.com/office/drawing/2014/main" id="{02DB215C-45D8-5B43-8E2C-2451473675D8}"/>
                </a:ext>
              </a:extLst>
            </p:cNvPr>
            <p:cNvGrpSpPr/>
            <p:nvPr userDrawn="1"/>
          </p:nvGrpSpPr>
          <p:grpSpPr>
            <a:xfrm>
              <a:off x="12757283" y="3162561"/>
              <a:ext cx="825500" cy="209550"/>
              <a:chOff x="13504624" y="2482850"/>
              <a:chExt cx="825500" cy="209550"/>
            </a:xfrm>
          </p:grpSpPr>
          <p:sp>
            <p:nvSpPr>
              <p:cNvPr id="207" name="Rechthoek 193">
                <a:extLst>
                  <a:ext uri="{FF2B5EF4-FFF2-40B4-BE49-F238E27FC236}">
                    <a16:creationId xmlns:a16="http://schemas.microsoft.com/office/drawing/2014/main" id="{A9E5AFA8-462F-E74F-AC99-A2E09FFC475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8" name="Rechte verbindingslijn 194">
                <a:extLst>
                  <a:ext uri="{FF2B5EF4-FFF2-40B4-BE49-F238E27FC236}">
                    <a16:creationId xmlns:a16="http://schemas.microsoft.com/office/drawing/2014/main" id="{E699DBF7-A1A7-3049-966E-B0F885AD2AF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9" name="Gelijkbenige driehoek 195">
                <a:extLst>
                  <a:ext uri="{FF2B5EF4-FFF2-40B4-BE49-F238E27FC236}">
                    <a16:creationId xmlns:a16="http://schemas.microsoft.com/office/drawing/2014/main" id="{E2534788-CD9E-E240-AB75-8428BAE5169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61" name="Ovaal 155">
              <a:extLst>
                <a:ext uri="{FF2B5EF4-FFF2-40B4-BE49-F238E27FC236}">
                  <a16:creationId xmlns:a16="http://schemas.microsoft.com/office/drawing/2014/main" id="{CF0E722C-51A7-0446-AD08-0E01FE1E545C}"/>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62" name="Rechthoek 158">
              <a:extLst>
                <a:ext uri="{FF2B5EF4-FFF2-40B4-BE49-F238E27FC236}">
                  <a16:creationId xmlns:a16="http://schemas.microsoft.com/office/drawing/2014/main" id="{85D0BD98-BB50-534F-8331-E854947163D7}"/>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3" name="Groep 163">
              <a:extLst>
                <a:ext uri="{FF2B5EF4-FFF2-40B4-BE49-F238E27FC236}">
                  <a16:creationId xmlns:a16="http://schemas.microsoft.com/office/drawing/2014/main" id="{6BD5CFA6-08EF-CB4D-BC35-FF2BEECBE29C}"/>
                </a:ext>
              </a:extLst>
            </p:cNvPr>
            <p:cNvGrpSpPr/>
            <p:nvPr userDrawn="1"/>
          </p:nvGrpSpPr>
          <p:grpSpPr>
            <a:xfrm>
              <a:off x="12757283" y="2126361"/>
              <a:ext cx="294789" cy="318834"/>
              <a:chOff x="14466489" y="1001522"/>
              <a:chExt cx="290627" cy="314333"/>
            </a:xfrm>
          </p:grpSpPr>
          <p:sp>
            <p:nvSpPr>
              <p:cNvPr id="201" name="Rechthoek 187">
                <a:extLst>
                  <a:ext uri="{FF2B5EF4-FFF2-40B4-BE49-F238E27FC236}">
                    <a16:creationId xmlns:a16="http://schemas.microsoft.com/office/drawing/2014/main" id="{DFEE978A-41D8-984F-81E9-AD806F86D52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202" name="Ovaal 188">
                <a:extLst>
                  <a:ext uri="{FF2B5EF4-FFF2-40B4-BE49-F238E27FC236}">
                    <a16:creationId xmlns:a16="http://schemas.microsoft.com/office/drawing/2014/main" id="{0B8F3593-F364-9542-ADF2-72D3D26E69B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03" name="Vrije vorm: vorm 189">
                <a:extLst>
                  <a:ext uri="{FF2B5EF4-FFF2-40B4-BE49-F238E27FC236}">
                    <a16:creationId xmlns:a16="http://schemas.microsoft.com/office/drawing/2014/main" id="{862F0101-D712-104C-88B0-B4289561939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04" name="Rechthoek: afgeronde hoeken 190">
                <a:extLst>
                  <a:ext uri="{FF2B5EF4-FFF2-40B4-BE49-F238E27FC236}">
                    <a16:creationId xmlns:a16="http://schemas.microsoft.com/office/drawing/2014/main" id="{E285FBF5-236B-7840-AC90-58F10BC467A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205" name="Rechte verbindingslijn 191">
                <a:extLst>
                  <a:ext uri="{FF2B5EF4-FFF2-40B4-BE49-F238E27FC236}">
                    <a16:creationId xmlns:a16="http://schemas.microsoft.com/office/drawing/2014/main" id="{1B290099-DB87-694D-92FD-29AB12831D4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6" name="Rechte verbindingslijn 192">
                <a:extLst>
                  <a:ext uri="{FF2B5EF4-FFF2-40B4-BE49-F238E27FC236}">
                    <a16:creationId xmlns:a16="http://schemas.microsoft.com/office/drawing/2014/main" id="{ED3D7C71-223B-C743-A419-82FA4EFCE6D0}"/>
                  </a:ext>
                </a:extLst>
              </p:cNvPr>
              <p:cNvCxnSpPr>
                <a:cxnSpLocks/>
                <a:stCxn id="2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4" name="Groep 152">
              <a:extLst>
                <a:ext uri="{FF2B5EF4-FFF2-40B4-BE49-F238E27FC236}">
                  <a16:creationId xmlns:a16="http://schemas.microsoft.com/office/drawing/2014/main" id="{6FED4C09-5C76-EB42-9435-F3BE0B0A54F6}"/>
                </a:ext>
              </a:extLst>
            </p:cNvPr>
            <p:cNvGrpSpPr/>
            <p:nvPr userDrawn="1"/>
          </p:nvGrpSpPr>
          <p:grpSpPr>
            <a:xfrm>
              <a:off x="12757283" y="4084851"/>
              <a:ext cx="1499406" cy="678267"/>
              <a:chOff x="12757283" y="3120781"/>
              <a:chExt cx="1499406" cy="678267"/>
            </a:xfrm>
          </p:grpSpPr>
          <p:sp>
            <p:nvSpPr>
              <p:cNvPr id="187" name="Rechthoek 199">
                <a:extLst>
                  <a:ext uri="{FF2B5EF4-FFF2-40B4-BE49-F238E27FC236}">
                    <a16:creationId xmlns:a16="http://schemas.microsoft.com/office/drawing/2014/main" id="{C4B3CCFD-77AA-4F48-8293-331D7933B531}"/>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8" name="Rechthoek 200">
                <a:extLst>
                  <a:ext uri="{FF2B5EF4-FFF2-40B4-BE49-F238E27FC236}">
                    <a16:creationId xmlns:a16="http://schemas.microsoft.com/office/drawing/2014/main" id="{770B2B11-9413-E34B-980A-597C9C6FA2B2}"/>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9" name="Tekstvak 201">
                <a:extLst>
                  <a:ext uri="{FF2B5EF4-FFF2-40B4-BE49-F238E27FC236}">
                    <a16:creationId xmlns:a16="http://schemas.microsoft.com/office/drawing/2014/main" id="{EC8A46C0-18EB-0548-9344-BC05344B185C}"/>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90" name="Tekstvak 202">
                <a:extLst>
                  <a:ext uri="{FF2B5EF4-FFF2-40B4-BE49-F238E27FC236}">
                    <a16:creationId xmlns:a16="http://schemas.microsoft.com/office/drawing/2014/main" id="{D68B7C05-08E0-5549-A365-93911296AE8F}"/>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91" name="Picture 3">
                <a:extLst>
                  <a:ext uri="{FF2B5EF4-FFF2-40B4-BE49-F238E27FC236}">
                    <a16:creationId xmlns:a16="http://schemas.microsoft.com/office/drawing/2014/main" id="{835A7E8C-FA20-274F-BEE0-02C41FD1D88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 name="Gelijkbenige driehoek 204">
                <a:extLst>
                  <a:ext uri="{FF2B5EF4-FFF2-40B4-BE49-F238E27FC236}">
                    <a16:creationId xmlns:a16="http://schemas.microsoft.com/office/drawing/2014/main" id="{5EA943FE-9C5C-7946-8985-89DA85F86D7B}"/>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93" name="Groep 205">
                <a:extLst>
                  <a:ext uri="{FF2B5EF4-FFF2-40B4-BE49-F238E27FC236}">
                    <a16:creationId xmlns:a16="http://schemas.microsoft.com/office/drawing/2014/main" id="{185B3892-13C7-5649-A8DE-CC6E7964B264}"/>
                  </a:ext>
                </a:extLst>
              </p:cNvPr>
              <p:cNvGrpSpPr/>
              <p:nvPr userDrawn="1"/>
            </p:nvGrpSpPr>
            <p:grpSpPr>
              <a:xfrm>
                <a:off x="12822311" y="3178534"/>
                <a:ext cx="182309" cy="163794"/>
                <a:chOff x="12832541" y="3162395"/>
                <a:chExt cx="219532" cy="197236"/>
              </a:xfrm>
            </p:grpSpPr>
            <p:sp>
              <p:nvSpPr>
                <p:cNvPr id="198" name="Rechthoek 210">
                  <a:extLst>
                    <a:ext uri="{FF2B5EF4-FFF2-40B4-BE49-F238E27FC236}">
                      <a16:creationId xmlns:a16="http://schemas.microsoft.com/office/drawing/2014/main" id="{4EA57092-F23E-1C40-AC98-98302341589E}"/>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9" name="Rechthoek 211">
                  <a:extLst>
                    <a:ext uri="{FF2B5EF4-FFF2-40B4-BE49-F238E27FC236}">
                      <a16:creationId xmlns:a16="http://schemas.microsoft.com/office/drawing/2014/main" id="{06F8ACA0-36B6-3149-A837-B36133087EA0}"/>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0" name="Rechthoek 212">
                  <a:extLst>
                    <a:ext uri="{FF2B5EF4-FFF2-40B4-BE49-F238E27FC236}">
                      <a16:creationId xmlns:a16="http://schemas.microsoft.com/office/drawing/2014/main" id="{6B469C96-5BC9-D14D-B297-4BA0DDBFC39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94" name="Groep 206">
                <a:extLst>
                  <a:ext uri="{FF2B5EF4-FFF2-40B4-BE49-F238E27FC236}">
                    <a16:creationId xmlns:a16="http://schemas.microsoft.com/office/drawing/2014/main" id="{D56E4805-8258-F04F-B4E1-A92071C6C56F}"/>
                  </a:ext>
                </a:extLst>
              </p:cNvPr>
              <p:cNvGrpSpPr/>
              <p:nvPr userDrawn="1"/>
            </p:nvGrpSpPr>
            <p:grpSpPr>
              <a:xfrm>
                <a:off x="12822311" y="3480352"/>
                <a:ext cx="182309" cy="163794"/>
                <a:chOff x="12832541" y="3162395"/>
                <a:chExt cx="219532" cy="197236"/>
              </a:xfrm>
            </p:grpSpPr>
            <p:sp>
              <p:nvSpPr>
                <p:cNvPr id="195" name="Rechthoek 207">
                  <a:extLst>
                    <a:ext uri="{FF2B5EF4-FFF2-40B4-BE49-F238E27FC236}">
                      <a16:creationId xmlns:a16="http://schemas.microsoft.com/office/drawing/2014/main" id="{C2537BFB-8391-A841-85E3-CBDF368ADC7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6" name="Rechthoek 208">
                  <a:extLst>
                    <a:ext uri="{FF2B5EF4-FFF2-40B4-BE49-F238E27FC236}">
                      <a16:creationId xmlns:a16="http://schemas.microsoft.com/office/drawing/2014/main" id="{D9E32FBE-3B25-B44C-BEF8-B82077C9937C}"/>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7" name="Rechthoek 209">
                  <a:extLst>
                    <a:ext uri="{FF2B5EF4-FFF2-40B4-BE49-F238E27FC236}">
                      <a16:creationId xmlns:a16="http://schemas.microsoft.com/office/drawing/2014/main" id="{4646A06F-9903-AB4A-9578-AA62E65B6BBF}"/>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65" name="Ovaal 164">
              <a:extLst>
                <a:ext uri="{FF2B5EF4-FFF2-40B4-BE49-F238E27FC236}">
                  <a16:creationId xmlns:a16="http://schemas.microsoft.com/office/drawing/2014/main" id="{92CD6AC5-8E5B-AC42-99B9-853CF5448BBF}"/>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6" name="Rechthoek 165">
              <a:extLst>
                <a:ext uri="{FF2B5EF4-FFF2-40B4-BE49-F238E27FC236}">
                  <a16:creationId xmlns:a16="http://schemas.microsoft.com/office/drawing/2014/main" id="{422835B6-4215-0242-B6E0-0FC60AE65556}"/>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7" name="Rechte verbindingslijn 166">
              <a:extLst>
                <a:ext uri="{FF2B5EF4-FFF2-40B4-BE49-F238E27FC236}">
                  <a16:creationId xmlns:a16="http://schemas.microsoft.com/office/drawing/2014/main" id="{AA214934-537F-C848-8C21-85072F600B24}"/>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8" name="Ovaal 168">
              <a:extLst>
                <a:ext uri="{FF2B5EF4-FFF2-40B4-BE49-F238E27FC236}">
                  <a16:creationId xmlns:a16="http://schemas.microsoft.com/office/drawing/2014/main" id="{D0E5AC90-E519-474E-8335-6C03EBB092E5}"/>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9" name="Rechthoek 169">
              <a:extLst>
                <a:ext uri="{FF2B5EF4-FFF2-40B4-BE49-F238E27FC236}">
                  <a16:creationId xmlns:a16="http://schemas.microsoft.com/office/drawing/2014/main" id="{FB262325-B41C-F44E-87C0-A444768FC5CF}"/>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70" name="Groep 170">
              <a:extLst>
                <a:ext uri="{FF2B5EF4-FFF2-40B4-BE49-F238E27FC236}">
                  <a16:creationId xmlns:a16="http://schemas.microsoft.com/office/drawing/2014/main" id="{3F716B22-684C-6D4E-87E2-F0AC9EB96529}"/>
                </a:ext>
              </a:extLst>
            </p:cNvPr>
            <p:cNvGrpSpPr/>
            <p:nvPr userDrawn="1"/>
          </p:nvGrpSpPr>
          <p:grpSpPr>
            <a:xfrm>
              <a:off x="12700791" y="6095601"/>
              <a:ext cx="514284" cy="612918"/>
              <a:chOff x="12682980" y="3403241"/>
              <a:chExt cx="622284" cy="741632"/>
            </a:xfrm>
          </p:grpSpPr>
          <p:grpSp>
            <p:nvGrpSpPr>
              <p:cNvPr id="171" name="Groep 171">
                <a:extLst>
                  <a:ext uri="{FF2B5EF4-FFF2-40B4-BE49-F238E27FC236}">
                    <a16:creationId xmlns:a16="http://schemas.microsoft.com/office/drawing/2014/main" id="{BCB063AF-9A96-294B-BD54-06E82DEA09FF}"/>
                  </a:ext>
                </a:extLst>
              </p:cNvPr>
              <p:cNvGrpSpPr/>
              <p:nvPr userDrawn="1"/>
            </p:nvGrpSpPr>
            <p:grpSpPr>
              <a:xfrm>
                <a:off x="12771568" y="3403241"/>
                <a:ext cx="467138" cy="448489"/>
                <a:chOff x="12782195" y="3403241"/>
                <a:chExt cx="467138" cy="448489"/>
              </a:xfrm>
            </p:grpSpPr>
            <p:grpSp>
              <p:nvGrpSpPr>
                <p:cNvPr id="174" name="Groep 174">
                  <a:extLst>
                    <a:ext uri="{FF2B5EF4-FFF2-40B4-BE49-F238E27FC236}">
                      <a16:creationId xmlns:a16="http://schemas.microsoft.com/office/drawing/2014/main" id="{A015B8DD-0833-E243-AC08-FF7AE97E69BA}"/>
                    </a:ext>
                  </a:extLst>
                </p:cNvPr>
                <p:cNvGrpSpPr/>
                <p:nvPr userDrawn="1"/>
              </p:nvGrpSpPr>
              <p:grpSpPr>
                <a:xfrm>
                  <a:off x="12782195" y="3403241"/>
                  <a:ext cx="412967" cy="393907"/>
                  <a:chOff x="13554906" y="3320109"/>
                  <a:chExt cx="443906" cy="423419"/>
                </a:xfrm>
              </p:grpSpPr>
              <p:grpSp>
                <p:nvGrpSpPr>
                  <p:cNvPr id="181" name="Groep 181">
                    <a:extLst>
                      <a:ext uri="{FF2B5EF4-FFF2-40B4-BE49-F238E27FC236}">
                        <a16:creationId xmlns:a16="http://schemas.microsoft.com/office/drawing/2014/main" id="{BB75EBF1-376A-644C-9C91-BE5B0E6B1E5D}"/>
                      </a:ext>
                    </a:extLst>
                  </p:cNvPr>
                  <p:cNvGrpSpPr/>
                  <p:nvPr userDrawn="1"/>
                </p:nvGrpSpPr>
                <p:grpSpPr>
                  <a:xfrm>
                    <a:off x="13554906" y="3320109"/>
                    <a:ext cx="443906" cy="423419"/>
                    <a:chOff x="12909684" y="1276143"/>
                    <a:chExt cx="443906" cy="423419"/>
                  </a:xfrm>
                </p:grpSpPr>
                <p:sp>
                  <p:nvSpPr>
                    <p:cNvPr id="184" name="Rechthoek 184">
                      <a:extLst>
                        <a:ext uri="{FF2B5EF4-FFF2-40B4-BE49-F238E27FC236}">
                          <a16:creationId xmlns:a16="http://schemas.microsoft.com/office/drawing/2014/main" id="{8CEC7A4A-BE22-C349-A3ED-2CD3CB45C157}"/>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5" name="Rechthoek 185">
                      <a:extLst>
                        <a:ext uri="{FF2B5EF4-FFF2-40B4-BE49-F238E27FC236}">
                          <a16:creationId xmlns:a16="http://schemas.microsoft.com/office/drawing/2014/main" id="{AA3992A2-3DD1-054D-90B8-0260936040A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6" name="Ovaal 186">
                      <a:extLst>
                        <a:ext uri="{FF2B5EF4-FFF2-40B4-BE49-F238E27FC236}">
                          <a16:creationId xmlns:a16="http://schemas.microsoft.com/office/drawing/2014/main" id="{39F062C0-1B1D-304E-9F9F-EA5D293D12D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82" name="Afbeelding 182">
                    <a:extLst>
                      <a:ext uri="{FF2B5EF4-FFF2-40B4-BE49-F238E27FC236}">
                        <a16:creationId xmlns:a16="http://schemas.microsoft.com/office/drawing/2014/main" id="{17387E83-2EEF-BA4F-8828-71844F8CDF8A}"/>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83" name="Afbeelding 183">
                    <a:extLst>
                      <a:ext uri="{FF2B5EF4-FFF2-40B4-BE49-F238E27FC236}">
                        <a16:creationId xmlns:a16="http://schemas.microsoft.com/office/drawing/2014/main" id="{307FB461-38FF-4840-923C-DDF1C6618F50}"/>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75" name="Groep 175">
                  <a:extLst>
                    <a:ext uri="{FF2B5EF4-FFF2-40B4-BE49-F238E27FC236}">
                      <a16:creationId xmlns:a16="http://schemas.microsoft.com/office/drawing/2014/main" id="{BE53A610-45E1-EF49-B12D-E9EFE7DF4B60}"/>
                    </a:ext>
                  </a:extLst>
                </p:cNvPr>
                <p:cNvGrpSpPr/>
                <p:nvPr userDrawn="1"/>
              </p:nvGrpSpPr>
              <p:grpSpPr>
                <a:xfrm>
                  <a:off x="13103513" y="3705268"/>
                  <a:ext cx="145820" cy="146462"/>
                  <a:chOff x="13096169" y="3602278"/>
                  <a:chExt cx="145820" cy="146462"/>
                </a:xfrm>
              </p:grpSpPr>
              <p:sp>
                <p:nvSpPr>
                  <p:cNvPr id="179" name="Rechthoek 179">
                    <a:extLst>
                      <a:ext uri="{FF2B5EF4-FFF2-40B4-BE49-F238E27FC236}">
                        <a16:creationId xmlns:a16="http://schemas.microsoft.com/office/drawing/2014/main" id="{CDE4E132-3619-A840-BDFD-745A8BC9E8F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0" name="Rechthoek 180">
                    <a:extLst>
                      <a:ext uri="{FF2B5EF4-FFF2-40B4-BE49-F238E27FC236}">
                        <a16:creationId xmlns:a16="http://schemas.microsoft.com/office/drawing/2014/main" id="{1B573B1F-D02E-8740-AFD4-CCA4F73F1DE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6" name="Groep 176">
                  <a:extLst>
                    <a:ext uri="{FF2B5EF4-FFF2-40B4-BE49-F238E27FC236}">
                      <a16:creationId xmlns:a16="http://schemas.microsoft.com/office/drawing/2014/main" id="{5154AECB-356E-B149-8FDE-8BE143ECB83D}"/>
                    </a:ext>
                  </a:extLst>
                </p:cNvPr>
                <p:cNvGrpSpPr/>
                <p:nvPr userDrawn="1"/>
              </p:nvGrpSpPr>
              <p:grpSpPr>
                <a:xfrm rot="10800000">
                  <a:off x="13061402" y="3665637"/>
                  <a:ext cx="145820" cy="146462"/>
                  <a:chOff x="13096169" y="3602278"/>
                  <a:chExt cx="145820" cy="146462"/>
                </a:xfrm>
              </p:grpSpPr>
              <p:sp>
                <p:nvSpPr>
                  <p:cNvPr id="177" name="Rechthoek 177">
                    <a:extLst>
                      <a:ext uri="{FF2B5EF4-FFF2-40B4-BE49-F238E27FC236}">
                        <a16:creationId xmlns:a16="http://schemas.microsoft.com/office/drawing/2014/main" id="{EFE4E3E3-53A1-504D-860C-90CE7DF6A12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8" name="Rechthoek 178">
                    <a:extLst>
                      <a:ext uri="{FF2B5EF4-FFF2-40B4-BE49-F238E27FC236}">
                        <a16:creationId xmlns:a16="http://schemas.microsoft.com/office/drawing/2014/main" id="{EE8E80B9-937E-1A4F-BBA2-B093F87E134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72" name="Rechthoek 172">
                <a:extLst>
                  <a:ext uri="{FF2B5EF4-FFF2-40B4-BE49-F238E27FC236}">
                    <a16:creationId xmlns:a16="http://schemas.microsoft.com/office/drawing/2014/main" id="{5ED2627E-CD0D-1D45-9049-88C1EB3D3DB0}"/>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73" name="Gelijkbenige driehoek 173">
                <a:extLst>
                  <a:ext uri="{FF2B5EF4-FFF2-40B4-BE49-F238E27FC236}">
                    <a16:creationId xmlns:a16="http://schemas.microsoft.com/office/drawing/2014/main" id="{0A6E150D-4C37-6340-A134-0D8CD0D6773F}"/>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80" name="Rechthoek 23">
            <a:extLst>
              <a:ext uri="{FF2B5EF4-FFF2-40B4-BE49-F238E27FC236}">
                <a16:creationId xmlns:a16="http://schemas.microsoft.com/office/drawing/2014/main" id="{1820DEC6-533D-C445-BF4D-C6F176811F40}"/>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82" name="Picture 30">
            <a:extLst>
              <a:ext uri="{FF2B5EF4-FFF2-40B4-BE49-F238E27FC236}">
                <a16:creationId xmlns:a16="http://schemas.microsoft.com/office/drawing/2014/main" id="{0058CF44-9BC2-0549-8B13-09CA56415D75}"/>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288290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act x3">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A4528C3-A514-4090-8758-C278BD1FA6E9}"/>
              </a:ext>
            </a:extLst>
          </p:cNvPr>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20" name="Tijdelijke aanduiding voor verticale tekst 2">
            <a:extLst>
              <a:ext uri="{FF2B5EF4-FFF2-40B4-BE49-F238E27FC236}">
                <a16:creationId xmlns:a16="http://schemas.microsoft.com/office/drawing/2014/main" id="{0573B73B-F3CA-4117-BB27-CF2C1C1FCD9E}"/>
              </a:ext>
            </a:extLst>
          </p:cNvPr>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23" name="Rechthoek 22">
            <a:extLst>
              <a:ext uri="{FF2B5EF4-FFF2-40B4-BE49-F238E27FC236}">
                <a16:creationId xmlns:a16="http://schemas.microsoft.com/office/drawing/2014/main" id="{E20FDB7B-0543-4EDB-8C7C-3E0C447FCAFD}"/>
              </a:ext>
            </a:extLst>
          </p:cNvPr>
          <p:cNvSpPr/>
          <p:nvPr userDrawn="1"/>
        </p:nvSpPr>
        <p:spPr>
          <a:xfrm>
            <a:off x="5713215" y="0"/>
            <a:ext cx="3430787" cy="10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6" name="Rechthoek 25">
            <a:extLst>
              <a:ext uri="{FF2B5EF4-FFF2-40B4-BE49-F238E27FC236}">
                <a16:creationId xmlns:a16="http://schemas.microsoft.com/office/drawing/2014/main" id="{263097B7-D425-4B5E-88ED-00711FCF57E9}"/>
              </a:ext>
            </a:extLst>
          </p:cNvPr>
          <p:cNvSpPr/>
          <p:nvPr userDrawn="1"/>
        </p:nvSpPr>
        <p:spPr>
          <a:xfrm>
            <a:off x="8986837" y="6653212"/>
            <a:ext cx="157163" cy="20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Tijdelijke aanduiding voor verticale tekst 2">
            <a:extLst>
              <a:ext uri="{FF2B5EF4-FFF2-40B4-BE49-F238E27FC236}">
                <a16:creationId xmlns:a16="http://schemas.microsoft.com/office/drawing/2014/main" id="{7FEE8A71-7A0C-E34C-B518-AE71D9C0935B}"/>
              </a:ext>
            </a:extLst>
          </p:cNvPr>
          <p:cNvSpPr>
            <a:spLocks noGrp="1"/>
          </p:cNvSpPr>
          <p:nvPr>
            <p:ph type="body" orient="vert" idx="50" hasCustomPrompt="1"/>
          </p:nvPr>
        </p:nvSpPr>
        <p:spPr>
          <a:xfrm>
            <a:off x="1076325" y="4153985"/>
            <a:ext cx="2160000" cy="250594"/>
          </a:xfrm>
        </p:spPr>
        <p:txBody>
          <a:bodyPr vert="horz" lIns="0" tIns="0" rIns="0" bIns="0" anchor="ctr" anchorCtr="1"/>
          <a:lstStyle>
            <a:lvl1pPr marL="0" indent="0" algn="l">
              <a:lnSpc>
                <a:spcPct val="90000"/>
              </a:lnSpc>
              <a:spcAft>
                <a:spcPts val="0"/>
              </a:spcAft>
              <a:buNone/>
              <a:defRPr sz="1351" b="1" cap="none" spc="-113"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29" name="Tijdelijke aanduiding voor verticale tekst 2">
            <a:extLst>
              <a:ext uri="{FF2B5EF4-FFF2-40B4-BE49-F238E27FC236}">
                <a16:creationId xmlns:a16="http://schemas.microsoft.com/office/drawing/2014/main" id="{6ADDE6D0-62B6-8543-A3F8-9B17CAAA21C9}"/>
              </a:ext>
            </a:extLst>
          </p:cNvPr>
          <p:cNvSpPr>
            <a:spLocks noGrp="1"/>
          </p:cNvSpPr>
          <p:nvPr>
            <p:ph type="body" orient="vert" idx="51" hasCustomPrompt="1"/>
          </p:nvPr>
        </p:nvSpPr>
        <p:spPr>
          <a:xfrm>
            <a:off x="1076325" y="4445059"/>
            <a:ext cx="2160000" cy="183638"/>
          </a:xfrm>
        </p:spPr>
        <p:txBody>
          <a:bodyPr vert="horz" lIns="0" tIns="0" rIns="0" bIns="0" anchor="ctr" anchorCtr="1"/>
          <a:lstStyle>
            <a:lvl1pPr marL="0" indent="0" algn="l">
              <a:lnSpc>
                <a:spcPct val="90000"/>
              </a:lnSpc>
              <a:spcAft>
                <a:spcPts val="0"/>
              </a:spcAft>
              <a:buNone/>
              <a:defRPr sz="900" b="0" cap="all"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Function</a:t>
            </a:r>
          </a:p>
        </p:txBody>
      </p:sp>
      <p:sp>
        <p:nvSpPr>
          <p:cNvPr id="36" name="Tijdelijke aanduiding voor verticale tekst 2">
            <a:extLst>
              <a:ext uri="{FF2B5EF4-FFF2-40B4-BE49-F238E27FC236}">
                <a16:creationId xmlns:a16="http://schemas.microsoft.com/office/drawing/2014/main" id="{8339BFE4-0B1C-2341-8F2D-0DE5EF72874C}"/>
              </a:ext>
            </a:extLst>
          </p:cNvPr>
          <p:cNvSpPr>
            <a:spLocks noGrp="1"/>
          </p:cNvSpPr>
          <p:nvPr>
            <p:ph type="body" orient="vert" idx="52" hasCustomPrompt="1"/>
          </p:nvPr>
        </p:nvSpPr>
        <p:spPr>
          <a:xfrm>
            <a:off x="1076325" y="5195436"/>
            <a:ext cx="216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Mail</a:t>
            </a:r>
          </a:p>
        </p:txBody>
      </p:sp>
      <p:sp>
        <p:nvSpPr>
          <p:cNvPr id="37" name="Tijdelijke aanduiding voor verticale tekst 2">
            <a:extLst>
              <a:ext uri="{FF2B5EF4-FFF2-40B4-BE49-F238E27FC236}">
                <a16:creationId xmlns:a16="http://schemas.microsoft.com/office/drawing/2014/main" id="{0C440E92-1F18-9648-92B6-9253C4945E3A}"/>
              </a:ext>
            </a:extLst>
          </p:cNvPr>
          <p:cNvSpPr>
            <a:spLocks noGrp="1"/>
          </p:cNvSpPr>
          <p:nvPr>
            <p:ph type="body" orient="vert" idx="53" hasCustomPrompt="1"/>
          </p:nvPr>
        </p:nvSpPr>
        <p:spPr>
          <a:xfrm>
            <a:off x="1076325" y="5471661"/>
            <a:ext cx="216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Phone number</a:t>
            </a:r>
          </a:p>
        </p:txBody>
      </p:sp>
      <p:sp>
        <p:nvSpPr>
          <p:cNvPr id="38" name="Tijdelijke aanduiding voor afbeelding 34">
            <a:extLst>
              <a:ext uri="{FF2B5EF4-FFF2-40B4-BE49-F238E27FC236}">
                <a16:creationId xmlns:a16="http://schemas.microsoft.com/office/drawing/2014/main" id="{84D0D103-8518-2D4B-B178-0B7DBB29BEFA}"/>
              </a:ext>
            </a:extLst>
          </p:cNvPr>
          <p:cNvSpPr>
            <a:spLocks noGrp="1"/>
          </p:cNvSpPr>
          <p:nvPr>
            <p:ph type="pic" sz="quarter" idx="14" hasCustomPrompt="1"/>
          </p:nvPr>
        </p:nvSpPr>
        <p:spPr>
          <a:xfrm>
            <a:off x="1667531" y="2594875"/>
            <a:ext cx="945000" cy="1260000"/>
          </a:xfrm>
          <a:prstGeom prst="ellipse">
            <a:avLst/>
          </a:prstGeom>
          <a:noFill/>
          <a:ln w="12700">
            <a:solidFill>
              <a:schemeClr val="accent1"/>
            </a:solidFill>
          </a:ln>
        </p:spPr>
        <p:txBody>
          <a:bodyPr wrap="square" bIns="936000" anchor="ctr">
            <a:noAutofit/>
          </a:bodyPr>
          <a:lstStyle>
            <a:lvl1pPr marL="0" indent="0" algn="ctr">
              <a:lnSpc>
                <a:spcPct val="90000"/>
              </a:lnSpc>
              <a:spcBef>
                <a:spcPts val="0"/>
              </a:spcBef>
              <a:spcAft>
                <a:spcPts val="0"/>
              </a:spcAft>
              <a:buNone/>
              <a:defRPr sz="8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39" name="Tijdelijke aanduiding voor verticale tekst 2">
            <a:extLst>
              <a:ext uri="{FF2B5EF4-FFF2-40B4-BE49-F238E27FC236}">
                <a16:creationId xmlns:a16="http://schemas.microsoft.com/office/drawing/2014/main" id="{A119FD21-BAE1-D244-8649-1EF5E83DA785}"/>
              </a:ext>
            </a:extLst>
          </p:cNvPr>
          <p:cNvSpPr>
            <a:spLocks noGrp="1"/>
          </p:cNvSpPr>
          <p:nvPr>
            <p:ph type="body" orient="vert" idx="54" hasCustomPrompt="1"/>
          </p:nvPr>
        </p:nvSpPr>
        <p:spPr>
          <a:xfrm>
            <a:off x="5966159" y="4155069"/>
            <a:ext cx="2160000" cy="250594"/>
          </a:xfrm>
        </p:spPr>
        <p:txBody>
          <a:bodyPr vert="horz" lIns="0" tIns="0" rIns="0" bIns="0" anchor="ctr" anchorCtr="1"/>
          <a:lstStyle>
            <a:lvl1pPr marL="0" indent="0" algn="l">
              <a:lnSpc>
                <a:spcPct val="90000"/>
              </a:lnSpc>
              <a:spcAft>
                <a:spcPts val="0"/>
              </a:spcAft>
              <a:buNone/>
              <a:defRPr sz="1351" b="1" cap="none" spc="-113"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40" name="Tijdelijke aanduiding voor verticale tekst 2">
            <a:extLst>
              <a:ext uri="{FF2B5EF4-FFF2-40B4-BE49-F238E27FC236}">
                <a16:creationId xmlns:a16="http://schemas.microsoft.com/office/drawing/2014/main" id="{038B8C52-C598-E34B-88EA-E9CD16054C20}"/>
              </a:ext>
            </a:extLst>
          </p:cNvPr>
          <p:cNvSpPr>
            <a:spLocks noGrp="1"/>
          </p:cNvSpPr>
          <p:nvPr>
            <p:ph type="body" orient="vert" idx="55" hasCustomPrompt="1"/>
          </p:nvPr>
        </p:nvSpPr>
        <p:spPr>
          <a:xfrm>
            <a:off x="5966159" y="4446144"/>
            <a:ext cx="2160000" cy="183638"/>
          </a:xfrm>
        </p:spPr>
        <p:txBody>
          <a:bodyPr vert="horz" lIns="0" tIns="0" rIns="0" bIns="0" anchor="ctr" anchorCtr="1"/>
          <a:lstStyle>
            <a:lvl1pPr marL="0" indent="0" algn="l">
              <a:lnSpc>
                <a:spcPct val="90000"/>
              </a:lnSpc>
              <a:spcAft>
                <a:spcPts val="0"/>
              </a:spcAft>
              <a:buNone/>
              <a:defRPr sz="900" b="0" cap="all"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Function</a:t>
            </a:r>
          </a:p>
        </p:txBody>
      </p:sp>
      <p:sp>
        <p:nvSpPr>
          <p:cNvPr id="41" name="Tijdelijke aanduiding voor verticale tekst 2">
            <a:extLst>
              <a:ext uri="{FF2B5EF4-FFF2-40B4-BE49-F238E27FC236}">
                <a16:creationId xmlns:a16="http://schemas.microsoft.com/office/drawing/2014/main" id="{6A9B818B-8FFC-6649-A4AD-573D306BCFBD}"/>
              </a:ext>
            </a:extLst>
          </p:cNvPr>
          <p:cNvSpPr>
            <a:spLocks noGrp="1"/>
          </p:cNvSpPr>
          <p:nvPr>
            <p:ph type="body" orient="vert" idx="56" hasCustomPrompt="1"/>
          </p:nvPr>
        </p:nvSpPr>
        <p:spPr>
          <a:xfrm>
            <a:off x="5966159" y="5196519"/>
            <a:ext cx="216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Mail</a:t>
            </a:r>
          </a:p>
        </p:txBody>
      </p:sp>
      <p:sp>
        <p:nvSpPr>
          <p:cNvPr id="48" name="Tijdelijke aanduiding voor verticale tekst 2">
            <a:extLst>
              <a:ext uri="{FF2B5EF4-FFF2-40B4-BE49-F238E27FC236}">
                <a16:creationId xmlns:a16="http://schemas.microsoft.com/office/drawing/2014/main" id="{F47D5F8F-6F65-124A-AE48-57BCB9957819}"/>
              </a:ext>
            </a:extLst>
          </p:cNvPr>
          <p:cNvSpPr>
            <a:spLocks noGrp="1"/>
          </p:cNvSpPr>
          <p:nvPr>
            <p:ph type="body" orient="vert" idx="57" hasCustomPrompt="1"/>
          </p:nvPr>
        </p:nvSpPr>
        <p:spPr>
          <a:xfrm>
            <a:off x="5966159" y="5472744"/>
            <a:ext cx="216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Phone number</a:t>
            </a:r>
          </a:p>
        </p:txBody>
      </p:sp>
      <p:sp>
        <p:nvSpPr>
          <p:cNvPr id="49" name="Tijdelijke aanduiding voor afbeelding 34">
            <a:extLst>
              <a:ext uri="{FF2B5EF4-FFF2-40B4-BE49-F238E27FC236}">
                <a16:creationId xmlns:a16="http://schemas.microsoft.com/office/drawing/2014/main" id="{6EBC10B2-AD7B-1340-99A2-8CE906997753}"/>
              </a:ext>
            </a:extLst>
          </p:cNvPr>
          <p:cNvSpPr>
            <a:spLocks noGrp="1"/>
          </p:cNvSpPr>
          <p:nvPr>
            <p:ph type="pic" sz="quarter" idx="58" hasCustomPrompt="1"/>
          </p:nvPr>
        </p:nvSpPr>
        <p:spPr>
          <a:xfrm>
            <a:off x="6557364" y="2595959"/>
            <a:ext cx="945000" cy="1260000"/>
          </a:xfrm>
          <a:prstGeom prst="ellipse">
            <a:avLst/>
          </a:prstGeom>
          <a:noFill/>
          <a:ln w="12700">
            <a:solidFill>
              <a:schemeClr val="accent1"/>
            </a:solidFill>
          </a:ln>
        </p:spPr>
        <p:txBody>
          <a:bodyPr wrap="square" bIns="936000" anchor="ctr">
            <a:noAutofit/>
          </a:bodyPr>
          <a:lstStyle>
            <a:lvl1pPr marL="0" indent="0" algn="ctr">
              <a:lnSpc>
                <a:spcPct val="90000"/>
              </a:lnSpc>
              <a:spcBef>
                <a:spcPts val="0"/>
              </a:spcBef>
              <a:spcAft>
                <a:spcPts val="0"/>
              </a:spcAft>
              <a:buNone/>
              <a:defRPr sz="825" i="1">
                <a:solidFill>
                  <a:schemeClr val="tx1">
                    <a:lumMod val="50000"/>
                    <a:lumOff val="50000"/>
                  </a:schemeClr>
                </a:solidFill>
              </a:defRPr>
            </a:lvl1pPr>
          </a:lstStyle>
          <a:p>
            <a:r>
              <a:rPr lang="en-GB" noProof="0"/>
              <a:t>Click on the icon</a:t>
            </a:r>
            <a:br>
              <a:rPr lang="en-GB" noProof="0"/>
            </a:br>
            <a:r>
              <a:rPr lang="en-GB" noProof="0"/>
              <a:t>to insert an image.</a:t>
            </a:r>
          </a:p>
        </p:txBody>
      </p:sp>
      <p:cxnSp>
        <p:nvCxnSpPr>
          <p:cNvPr id="3" name="Straight Connector 2">
            <a:extLst>
              <a:ext uri="{FF2B5EF4-FFF2-40B4-BE49-F238E27FC236}">
                <a16:creationId xmlns:a16="http://schemas.microsoft.com/office/drawing/2014/main" id="{BC2DEFB6-844F-B74B-A135-45B240025ABA}"/>
              </a:ext>
            </a:extLst>
          </p:cNvPr>
          <p:cNvCxnSpPr>
            <a:cxnSpLocks/>
          </p:cNvCxnSpPr>
          <p:nvPr userDrawn="1"/>
        </p:nvCxnSpPr>
        <p:spPr>
          <a:xfrm>
            <a:off x="3381539" y="2185485"/>
            <a:ext cx="0" cy="3937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ijdelijke aanduiding voor verticale tekst 2">
            <a:extLst>
              <a:ext uri="{FF2B5EF4-FFF2-40B4-BE49-F238E27FC236}">
                <a16:creationId xmlns:a16="http://schemas.microsoft.com/office/drawing/2014/main" id="{C4BBB62F-B168-8B4A-928B-55DE331C4E21}"/>
              </a:ext>
            </a:extLst>
          </p:cNvPr>
          <p:cNvSpPr>
            <a:spLocks noGrp="1"/>
          </p:cNvSpPr>
          <p:nvPr>
            <p:ph type="body" orient="vert" idx="59" hasCustomPrompt="1"/>
          </p:nvPr>
        </p:nvSpPr>
        <p:spPr>
          <a:xfrm>
            <a:off x="3521243" y="4153985"/>
            <a:ext cx="2160000" cy="250594"/>
          </a:xfrm>
        </p:spPr>
        <p:txBody>
          <a:bodyPr vert="horz" lIns="0" tIns="0" rIns="0" bIns="0" anchor="ctr" anchorCtr="1"/>
          <a:lstStyle>
            <a:lvl1pPr marL="0" indent="0" algn="l">
              <a:lnSpc>
                <a:spcPct val="90000"/>
              </a:lnSpc>
              <a:spcAft>
                <a:spcPts val="0"/>
              </a:spcAft>
              <a:buNone/>
              <a:defRPr sz="1351" b="1" cap="none" spc="-113"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22" name="Tijdelijke aanduiding voor verticale tekst 2">
            <a:extLst>
              <a:ext uri="{FF2B5EF4-FFF2-40B4-BE49-F238E27FC236}">
                <a16:creationId xmlns:a16="http://schemas.microsoft.com/office/drawing/2014/main" id="{FE7994A5-1DA1-524A-AB4B-8F9271983885}"/>
              </a:ext>
            </a:extLst>
          </p:cNvPr>
          <p:cNvSpPr>
            <a:spLocks noGrp="1"/>
          </p:cNvSpPr>
          <p:nvPr>
            <p:ph type="body" orient="vert" idx="60" hasCustomPrompt="1"/>
          </p:nvPr>
        </p:nvSpPr>
        <p:spPr>
          <a:xfrm>
            <a:off x="3521243" y="4445059"/>
            <a:ext cx="2160000" cy="183638"/>
          </a:xfrm>
        </p:spPr>
        <p:txBody>
          <a:bodyPr vert="horz" lIns="0" tIns="0" rIns="0" bIns="0" anchor="ctr" anchorCtr="1"/>
          <a:lstStyle>
            <a:lvl1pPr marL="0" indent="0" algn="l">
              <a:lnSpc>
                <a:spcPct val="90000"/>
              </a:lnSpc>
              <a:spcAft>
                <a:spcPts val="0"/>
              </a:spcAft>
              <a:buNone/>
              <a:defRPr sz="900" b="0" cap="all"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Function</a:t>
            </a:r>
          </a:p>
        </p:txBody>
      </p:sp>
      <p:sp>
        <p:nvSpPr>
          <p:cNvPr id="25" name="Tijdelijke aanduiding voor verticale tekst 2">
            <a:extLst>
              <a:ext uri="{FF2B5EF4-FFF2-40B4-BE49-F238E27FC236}">
                <a16:creationId xmlns:a16="http://schemas.microsoft.com/office/drawing/2014/main" id="{D89FFA0A-1A67-1841-8224-D7D3D6B07055}"/>
              </a:ext>
            </a:extLst>
          </p:cNvPr>
          <p:cNvSpPr>
            <a:spLocks noGrp="1"/>
          </p:cNvSpPr>
          <p:nvPr>
            <p:ph type="body" orient="vert" idx="61" hasCustomPrompt="1"/>
          </p:nvPr>
        </p:nvSpPr>
        <p:spPr>
          <a:xfrm>
            <a:off x="3521243" y="5195436"/>
            <a:ext cx="216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Mail</a:t>
            </a:r>
          </a:p>
        </p:txBody>
      </p:sp>
      <p:sp>
        <p:nvSpPr>
          <p:cNvPr id="27" name="Tijdelijke aanduiding voor verticale tekst 2">
            <a:extLst>
              <a:ext uri="{FF2B5EF4-FFF2-40B4-BE49-F238E27FC236}">
                <a16:creationId xmlns:a16="http://schemas.microsoft.com/office/drawing/2014/main" id="{529648B0-9364-A548-B4B7-88461AC6E1F0}"/>
              </a:ext>
            </a:extLst>
          </p:cNvPr>
          <p:cNvSpPr>
            <a:spLocks noGrp="1"/>
          </p:cNvSpPr>
          <p:nvPr>
            <p:ph type="body" orient="vert" idx="62" hasCustomPrompt="1"/>
          </p:nvPr>
        </p:nvSpPr>
        <p:spPr>
          <a:xfrm>
            <a:off x="3521243" y="5471661"/>
            <a:ext cx="216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Phone number</a:t>
            </a:r>
          </a:p>
        </p:txBody>
      </p:sp>
      <p:sp>
        <p:nvSpPr>
          <p:cNvPr id="28" name="Tijdelijke aanduiding voor afbeelding 34">
            <a:extLst>
              <a:ext uri="{FF2B5EF4-FFF2-40B4-BE49-F238E27FC236}">
                <a16:creationId xmlns:a16="http://schemas.microsoft.com/office/drawing/2014/main" id="{A2E021E7-2AC5-0145-A88B-25C428B29F5D}"/>
              </a:ext>
            </a:extLst>
          </p:cNvPr>
          <p:cNvSpPr>
            <a:spLocks noGrp="1"/>
          </p:cNvSpPr>
          <p:nvPr>
            <p:ph type="pic" sz="quarter" idx="63" hasCustomPrompt="1"/>
          </p:nvPr>
        </p:nvSpPr>
        <p:spPr>
          <a:xfrm>
            <a:off x="4112447" y="2594875"/>
            <a:ext cx="945000" cy="1260000"/>
          </a:xfrm>
          <a:prstGeom prst="ellipse">
            <a:avLst/>
          </a:prstGeom>
          <a:noFill/>
          <a:ln w="12700">
            <a:solidFill>
              <a:schemeClr val="accent1"/>
            </a:solidFill>
          </a:ln>
        </p:spPr>
        <p:txBody>
          <a:bodyPr wrap="square" bIns="936000" anchor="ctr">
            <a:noAutofit/>
          </a:bodyPr>
          <a:lstStyle>
            <a:lvl1pPr marL="0" indent="0" algn="ctr">
              <a:lnSpc>
                <a:spcPct val="90000"/>
              </a:lnSpc>
              <a:spcBef>
                <a:spcPts val="0"/>
              </a:spcBef>
              <a:spcAft>
                <a:spcPts val="0"/>
              </a:spcAft>
              <a:buNone/>
              <a:defRPr sz="825" i="1">
                <a:solidFill>
                  <a:schemeClr val="tx1">
                    <a:lumMod val="50000"/>
                    <a:lumOff val="50000"/>
                  </a:schemeClr>
                </a:solidFill>
              </a:defRPr>
            </a:lvl1pPr>
          </a:lstStyle>
          <a:p>
            <a:r>
              <a:rPr lang="en-GB" noProof="0"/>
              <a:t>Click on the icon</a:t>
            </a:r>
            <a:br>
              <a:rPr lang="en-GB" noProof="0"/>
            </a:br>
            <a:r>
              <a:rPr lang="en-GB" noProof="0"/>
              <a:t>to insert an image.</a:t>
            </a:r>
          </a:p>
        </p:txBody>
      </p:sp>
      <p:cxnSp>
        <p:nvCxnSpPr>
          <p:cNvPr id="30" name="Straight Connector 29">
            <a:extLst>
              <a:ext uri="{FF2B5EF4-FFF2-40B4-BE49-F238E27FC236}">
                <a16:creationId xmlns:a16="http://schemas.microsoft.com/office/drawing/2014/main" id="{B5DC72B6-4672-9445-A0F9-C38CB61D035F}"/>
              </a:ext>
            </a:extLst>
          </p:cNvPr>
          <p:cNvCxnSpPr>
            <a:cxnSpLocks/>
          </p:cNvCxnSpPr>
          <p:nvPr userDrawn="1"/>
        </p:nvCxnSpPr>
        <p:spPr>
          <a:xfrm>
            <a:off x="5826455" y="2185485"/>
            <a:ext cx="0" cy="3937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6373A5DC-0446-A54E-BB95-56D4697F5564}"/>
              </a:ext>
            </a:extLst>
          </p:cNvPr>
          <p:cNvGrpSpPr/>
          <p:nvPr userDrawn="1"/>
        </p:nvGrpSpPr>
        <p:grpSpPr>
          <a:xfrm>
            <a:off x="9291401" y="2"/>
            <a:ext cx="2393267" cy="6708519"/>
            <a:chOff x="12388535" y="0"/>
            <a:chExt cx="3191021" cy="6708519"/>
          </a:xfrm>
        </p:grpSpPr>
        <p:sp>
          <p:nvSpPr>
            <p:cNvPr id="160" name="Freeform 101">
              <a:extLst>
                <a:ext uri="{FF2B5EF4-FFF2-40B4-BE49-F238E27FC236}">
                  <a16:creationId xmlns:a16="http://schemas.microsoft.com/office/drawing/2014/main" id="{713A96F0-0834-F341-99DA-67141E3834EB}"/>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61" name="Rechthoek 197">
              <a:extLst>
                <a:ext uri="{FF2B5EF4-FFF2-40B4-BE49-F238E27FC236}">
                  <a16:creationId xmlns:a16="http://schemas.microsoft.com/office/drawing/2014/main" id="{64A0FF4A-3064-944C-AE5D-AC683F13A694}"/>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62" name="Rechte verbindingslijn 198">
              <a:extLst>
                <a:ext uri="{FF2B5EF4-FFF2-40B4-BE49-F238E27FC236}">
                  <a16:creationId xmlns:a16="http://schemas.microsoft.com/office/drawing/2014/main" id="{25B4015E-D8AE-CF4B-A0AD-91D42A968558}"/>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00" name="Rechthoek 154">
              <a:extLst>
                <a:ext uri="{FF2B5EF4-FFF2-40B4-BE49-F238E27FC236}">
                  <a16:creationId xmlns:a16="http://schemas.microsoft.com/office/drawing/2014/main" id="{B7BE6981-6368-1641-B1E9-9A2E5B1DECE6}"/>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01" name="Rechte verbindingslijn 156">
              <a:extLst>
                <a:ext uri="{FF2B5EF4-FFF2-40B4-BE49-F238E27FC236}">
                  <a16:creationId xmlns:a16="http://schemas.microsoft.com/office/drawing/2014/main" id="{323AA2D4-05BC-C248-A90D-7C19742BB6EE}"/>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02" name="Rechte verbindingslijn 157">
              <a:extLst>
                <a:ext uri="{FF2B5EF4-FFF2-40B4-BE49-F238E27FC236}">
                  <a16:creationId xmlns:a16="http://schemas.microsoft.com/office/drawing/2014/main" id="{44F0A5F3-826A-E74E-96AC-7C5536C2AD54}"/>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03" name="Rechte verbindingslijn 159">
              <a:extLst>
                <a:ext uri="{FF2B5EF4-FFF2-40B4-BE49-F238E27FC236}">
                  <a16:creationId xmlns:a16="http://schemas.microsoft.com/office/drawing/2014/main" id="{CE92B455-D3A5-9E41-9528-CD9C5518AD13}"/>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4" name="Ovaal 160">
              <a:extLst>
                <a:ext uri="{FF2B5EF4-FFF2-40B4-BE49-F238E27FC236}">
                  <a16:creationId xmlns:a16="http://schemas.microsoft.com/office/drawing/2014/main" id="{3D563611-2637-F943-9AE6-86AB7D2F47A5}"/>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5" name="Rechthoek 161">
              <a:extLst>
                <a:ext uri="{FF2B5EF4-FFF2-40B4-BE49-F238E27FC236}">
                  <a16:creationId xmlns:a16="http://schemas.microsoft.com/office/drawing/2014/main" id="{E19DE0B3-AE7B-D14B-A1FA-ADFB638D8985}"/>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6" name="Groep 162">
              <a:extLst>
                <a:ext uri="{FF2B5EF4-FFF2-40B4-BE49-F238E27FC236}">
                  <a16:creationId xmlns:a16="http://schemas.microsoft.com/office/drawing/2014/main" id="{F5C1F6B7-0F8E-D047-978B-27DC51FF9198}"/>
                </a:ext>
              </a:extLst>
            </p:cNvPr>
            <p:cNvGrpSpPr/>
            <p:nvPr userDrawn="1"/>
          </p:nvGrpSpPr>
          <p:grpSpPr>
            <a:xfrm>
              <a:off x="12757283" y="3162561"/>
              <a:ext cx="825500" cy="209550"/>
              <a:chOff x="13504624" y="2482850"/>
              <a:chExt cx="825500" cy="209550"/>
            </a:xfrm>
          </p:grpSpPr>
          <p:sp>
            <p:nvSpPr>
              <p:cNvPr id="157" name="Rechthoek 193">
                <a:extLst>
                  <a:ext uri="{FF2B5EF4-FFF2-40B4-BE49-F238E27FC236}">
                    <a16:creationId xmlns:a16="http://schemas.microsoft.com/office/drawing/2014/main" id="{FDDE2D35-2617-F245-A044-1604F0F485A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58" name="Rechte verbindingslijn 194">
                <a:extLst>
                  <a:ext uri="{FF2B5EF4-FFF2-40B4-BE49-F238E27FC236}">
                    <a16:creationId xmlns:a16="http://schemas.microsoft.com/office/drawing/2014/main" id="{889E69D8-5D35-374A-9716-E495DCB62B6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9" name="Gelijkbenige driehoek 195">
                <a:extLst>
                  <a:ext uri="{FF2B5EF4-FFF2-40B4-BE49-F238E27FC236}">
                    <a16:creationId xmlns:a16="http://schemas.microsoft.com/office/drawing/2014/main" id="{2A7CB86C-F3F6-0348-9A48-839DC9E1A02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45" name="Ovaal 155">
              <a:extLst>
                <a:ext uri="{FF2B5EF4-FFF2-40B4-BE49-F238E27FC236}">
                  <a16:creationId xmlns:a16="http://schemas.microsoft.com/office/drawing/2014/main" id="{ACF10A57-7AEE-7348-80E4-527E851FDA17}"/>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46" name="Rechthoek 158">
              <a:extLst>
                <a:ext uri="{FF2B5EF4-FFF2-40B4-BE49-F238E27FC236}">
                  <a16:creationId xmlns:a16="http://schemas.microsoft.com/office/drawing/2014/main" id="{F96CB9E7-12F4-354A-8EAC-4BF5C4EADE2A}"/>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7" name="Groep 163">
              <a:extLst>
                <a:ext uri="{FF2B5EF4-FFF2-40B4-BE49-F238E27FC236}">
                  <a16:creationId xmlns:a16="http://schemas.microsoft.com/office/drawing/2014/main" id="{F7E0EE79-09B2-3947-94C5-0A0F868B6C29}"/>
                </a:ext>
              </a:extLst>
            </p:cNvPr>
            <p:cNvGrpSpPr/>
            <p:nvPr userDrawn="1"/>
          </p:nvGrpSpPr>
          <p:grpSpPr>
            <a:xfrm>
              <a:off x="12757283" y="2126361"/>
              <a:ext cx="294789" cy="318834"/>
              <a:chOff x="14466489" y="1001522"/>
              <a:chExt cx="290627" cy="314333"/>
            </a:xfrm>
          </p:grpSpPr>
          <p:sp>
            <p:nvSpPr>
              <p:cNvPr id="148" name="Rechthoek 187">
                <a:extLst>
                  <a:ext uri="{FF2B5EF4-FFF2-40B4-BE49-F238E27FC236}">
                    <a16:creationId xmlns:a16="http://schemas.microsoft.com/office/drawing/2014/main" id="{613AC365-5121-CB46-A381-B159853CEF4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49" name="Ovaal 188">
                <a:extLst>
                  <a:ext uri="{FF2B5EF4-FFF2-40B4-BE49-F238E27FC236}">
                    <a16:creationId xmlns:a16="http://schemas.microsoft.com/office/drawing/2014/main" id="{4CE5B54E-2C5B-984B-B116-9FE5EF6F239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50" name="Vrije vorm: vorm 189">
                <a:extLst>
                  <a:ext uri="{FF2B5EF4-FFF2-40B4-BE49-F238E27FC236}">
                    <a16:creationId xmlns:a16="http://schemas.microsoft.com/office/drawing/2014/main" id="{004EE1B9-68A4-4340-9C27-A3CD19344F6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51" name="Rechthoek: afgeronde hoeken 190">
                <a:extLst>
                  <a:ext uri="{FF2B5EF4-FFF2-40B4-BE49-F238E27FC236}">
                    <a16:creationId xmlns:a16="http://schemas.microsoft.com/office/drawing/2014/main" id="{7D3FE3C5-96A9-6F4E-A847-580E6439B70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52" name="Rechte verbindingslijn 191">
                <a:extLst>
                  <a:ext uri="{FF2B5EF4-FFF2-40B4-BE49-F238E27FC236}">
                    <a16:creationId xmlns:a16="http://schemas.microsoft.com/office/drawing/2014/main" id="{0F8560A0-C91E-724A-B01F-3082DEF3425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3" name="Rechte verbindingslijn 192">
                <a:extLst>
                  <a:ext uri="{FF2B5EF4-FFF2-40B4-BE49-F238E27FC236}">
                    <a16:creationId xmlns:a16="http://schemas.microsoft.com/office/drawing/2014/main" id="{BE840CC2-791E-9E49-8477-11F5CD697231}"/>
                  </a:ext>
                </a:extLst>
              </p:cNvPr>
              <p:cNvCxnSpPr>
                <a:cxnSpLocks/>
                <a:stCxn id="15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8" name="Groep 152">
              <a:extLst>
                <a:ext uri="{FF2B5EF4-FFF2-40B4-BE49-F238E27FC236}">
                  <a16:creationId xmlns:a16="http://schemas.microsoft.com/office/drawing/2014/main" id="{E777469C-FCB0-B841-B7CE-9734DA37035F}"/>
                </a:ext>
              </a:extLst>
            </p:cNvPr>
            <p:cNvGrpSpPr/>
            <p:nvPr userDrawn="1"/>
          </p:nvGrpSpPr>
          <p:grpSpPr>
            <a:xfrm>
              <a:off x="12757283" y="4084851"/>
              <a:ext cx="1499406" cy="678267"/>
              <a:chOff x="12757283" y="3120781"/>
              <a:chExt cx="1499406" cy="678267"/>
            </a:xfrm>
          </p:grpSpPr>
          <p:sp>
            <p:nvSpPr>
              <p:cNvPr id="131" name="Rechthoek 199">
                <a:extLst>
                  <a:ext uri="{FF2B5EF4-FFF2-40B4-BE49-F238E27FC236}">
                    <a16:creationId xmlns:a16="http://schemas.microsoft.com/office/drawing/2014/main" id="{E6DE9A46-DC2E-514D-B4FD-862A6AEC14B6}"/>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32" name="Rechthoek 200">
                <a:extLst>
                  <a:ext uri="{FF2B5EF4-FFF2-40B4-BE49-F238E27FC236}">
                    <a16:creationId xmlns:a16="http://schemas.microsoft.com/office/drawing/2014/main" id="{38C7296E-39DD-0047-BDFB-54DF770321BE}"/>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33" name="Tekstvak 201">
                <a:extLst>
                  <a:ext uri="{FF2B5EF4-FFF2-40B4-BE49-F238E27FC236}">
                    <a16:creationId xmlns:a16="http://schemas.microsoft.com/office/drawing/2014/main" id="{AC3BD6F6-CFAD-5C4A-8047-B309A394282B}"/>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34" name="Tekstvak 202">
                <a:extLst>
                  <a:ext uri="{FF2B5EF4-FFF2-40B4-BE49-F238E27FC236}">
                    <a16:creationId xmlns:a16="http://schemas.microsoft.com/office/drawing/2014/main" id="{50FBC744-930C-004C-84FC-E6508933DAA5}"/>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35" name="Picture 3">
                <a:extLst>
                  <a:ext uri="{FF2B5EF4-FFF2-40B4-BE49-F238E27FC236}">
                    <a16:creationId xmlns:a16="http://schemas.microsoft.com/office/drawing/2014/main" id="{DD3F0A8D-1F9D-AE48-B0AC-1597C4F1C16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Gelijkbenige driehoek 204">
                <a:extLst>
                  <a:ext uri="{FF2B5EF4-FFF2-40B4-BE49-F238E27FC236}">
                    <a16:creationId xmlns:a16="http://schemas.microsoft.com/office/drawing/2014/main" id="{502289FC-2A10-7241-AD29-09804BE7A5D6}"/>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37" name="Groep 205">
                <a:extLst>
                  <a:ext uri="{FF2B5EF4-FFF2-40B4-BE49-F238E27FC236}">
                    <a16:creationId xmlns:a16="http://schemas.microsoft.com/office/drawing/2014/main" id="{1AA5A010-E55B-074B-A811-2D10D658171E}"/>
                  </a:ext>
                </a:extLst>
              </p:cNvPr>
              <p:cNvGrpSpPr/>
              <p:nvPr userDrawn="1"/>
            </p:nvGrpSpPr>
            <p:grpSpPr>
              <a:xfrm>
                <a:off x="12822311" y="3178534"/>
                <a:ext cx="182309" cy="163794"/>
                <a:chOff x="12832541" y="3162395"/>
                <a:chExt cx="219532" cy="197236"/>
              </a:xfrm>
            </p:grpSpPr>
            <p:sp>
              <p:nvSpPr>
                <p:cNvPr id="142" name="Rechthoek 210">
                  <a:extLst>
                    <a:ext uri="{FF2B5EF4-FFF2-40B4-BE49-F238E27FC236}">
                      <a16:creationId xmlns:a16="http://schemas.microsoft.com/office/drawing/2014/main" id="{A93F395B-162E-FA43-BEDE-4BEC97C8B40E}"/>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3" name="Rechthoek 211">
                  <a:extLst>
                    <a:ext uri="{FF2B5EF4-FFF2-40B4-BE49-F238E27FC236}">
                      <a16:creationId xmlns:a16="http://schemas.microsoft.com/office/drawing/2014/main" id="{E6797047-C542-0341-AFFD-2A0492338C2B}"/>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4" name="Rechthoek 212">
                  <a:extLst>
                    <a:ext uri="{FF2B5EF4-FFF2-40B4-BE49-F238E27FC236}">
                      <a16:creationId xmlns:a16="http://schemas.microsoft.com/office/drawing/2014/main" id="{59009862-1DB1-564C-8D46-AB20EA2C5DE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38" name="Groep 206">
                <a:extLst>
                  <a:ext uri="{FF2B5EF4-FFF2-40B4-BE49-F238E27FC236}">
                    <a16:creationId xmlns:a16="http://schemas.microsoft.com/office/drawing/2014/main" id="{BA5231F6-D0BE-9B48-ACB8-F0815CDFE626}"/>
                  </a:ext>
                </a:extLst>
              </p:cNvPr>
              <p:cNvGrpSpPr/>
              <p:nvPr userDrawn="1"/>
            </p:nvGrpSpPr>
            <p:grpSpPr>
              <a:xfrm>
                <a:off x="12822311" y="3480352"/>
                <a:ext cx="182309" cy="163794"/>
                <a:chOff x="12832541" y="3162395"/>
                <a:chExt cx="219532" cy="197236"/>
              </a:xfrm>
            </p:grpSpPr>
            <p:sp>
              <p:nvSpPr>
                <p:cNvPr id="139" name="Rechthoek 207">
                  <a:extLst>
                    <a:ext uri="{FF2B5EF4-FFF2-40B4-BE49-F238E27FC236}">
                      <a16:creationId xmlns:a16="http://schemas.microsoft.com/office/drawing/2014/main" id="{9A0771BC-101F-F74F-A088-E859E60FAD6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0" name="Rechthoek 208">
                  <a:extLst>
                    <a:ext uri="{FF2B5EF4-FFF2-40B4-BE49-F238E27FC236}">
                      <a16:creationId xmlns:a16="http://schemas.microsoft.com/office/drawing/2014/main" id="{53A5416E-AB3D-984D-A304-DAF843543F4A}"/>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1" name="Rechthoek 209">
                  <a:extLst>
                    <a:ext uri="{FF2B5EF4-FFF2-40B4-BE49-F238E27FC236}">
                      <a16:creationId xmlns:a16="http://schemas.microsoft.com/office/drawing/2014/main" id="{9DBEE212-0DCE-1649-93AC-6ADB0EB9567B}"/>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29" name="Ovaal 164">
              <a:extLst>
                <a:ext uri="{FF2B5EF4-FFF2-40B4-BE49-F238E27FC236}">
                  <a16:creationId xmlns:a16="http://schemas.microsoft.com/office/drawing/2014/main" id="{A3293685-43BB-EC4E-ACDD-E070CA0CD380}"/>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30" name="Rechthoek 165">
              <a:extLst>
                <a:ext uri="{FF2B5EF4-FFF2-40B4-BE49-F238E27FC236}">
                  <a16:creationId xmlns:a16="http://schemas.microsoft.com/office/drawing/2014/main" id="{221903DD-2D8D-ED4A-ADD5-EBB348200327}"/>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7" name="Rechte verbindingslijn 166">
              <a:extLst>
                <a:ext uri="{FF2B5EF4-FFF2-40B4-BE49-F238E27FC236}">
                  <a16:creationId xmlns:a16="http://schemas.microsoft.com/office/drawing/2014/main" id="{4BCC6E1C-B298-A040-A9B9-B22B60AF582E}"/>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09" name="Ovaal 168">
              <a:extLst>
                <a:ext uri="{FF2B5EF4-FFF2-40B4-BE49-F238E27FC236}">
                  <a16:creationId xmlns:a16="http://schemas.microsoft.com/office/drawing/2014/main" id="{EA357D9A-6AF1-3C4D-98EB-CADE52623CA9}"/>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10" name="Rechthoek 169">
              <a:extLst>
                <a:ext uri="{FF2B5EF4-FFF2-40B4-BE49-F238E27FC236}">
                  <a16:creationId xmlns:a16="http://schemas.microsoft.com/office/drawing/2014/main" id="{771F9BAF-68C0-A146-8AB7-AB2FA4FAE880}"/>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1" name="Groep 170">
              <a:extLst>
                <a:ext uri="{FF2B5EF4-FFF2-40B4-BE49-F238E27FC236}">
                  <a16:creationId xmlns:a16="http://schemas.microsoft.com/office/drawing/2014/main" id="{A21B92C3-69C1-F944-8EC0-F708626E6F3C}"/>
                </a:ext>
              </a:extLst>
            </p:cNvPr>
            <p:cNvGrpSpPr/>
            <p:nvPr userDrawn="1"/>
          </p:nvGrpSpPr>
          <p:grpSpPr>
            <a:xfrm>
              <a:off x="12700791" y="6095601"/>
              <a:ext cx="514284" cy="612918"/>
              <a:chOff x="12682980" y="3403241"/>
              <a:chExt cx="622284" cy="741632"/>
            </a:xfrm>
          </p:grpSpPr>
          <p:grpSp>
            <p:nvGrpSpPr>
              <p:cNvPr id="112" name="Groep 171">
                <a:extLst>
                  <a:ext uri="{FF2B5EF4-FFF2-40B4-BE49-F238E27FC236}">
                    <a16:creationId xmlns:a16="http://schemas.microsoft.com/office/drawing/2014/main" id="{419447CC-8EC8-B44F-90E8-71C82865C71C}"/>
                  </a:ext>
                </a:extLst>
              </p:cNvPr>
              <p:cNvGrpSpPr/>
              <p:nvPr userDrawn="1"/>
            </p:nvGrpSpPr>
            <p:grpSpPr>
              <a:xfrm>
                <a:off x="12771568" y="3403241"/>
                <a:ext cx="467138" cy="448489"/>
                <a:chOff x="12782195" y="3403241"/>
                <a:chExt cx="467138" cy="448489"/>
              </a:xfrm>
            </p:grpSpPr>
            <p:grpSp>
              <p:nvGrpSpPr>
                <p:cNvPr id="115" name="Groep 174">
                  <a:extLst>
                    <a:ext uri="{FF2B5EF4-FFF2-40B4-BE49-F238E27FC236}">
                      <a16:creationId xmlns:a16="http://schemas.microsoft.com/office/drawing/2014/main" id="{B9C20E63-0C0A-5844-A749-3C10547D697B}"/>
                    </a:ext>
                  </a:extLst>
                </p:cNvPr>
                <p:cNvGrpSpPr/>
                <p:nvPr userDrawn="1"/>
              </p:nvGrpSpPr>
              <p:grpSpPr>
                <a:xfrm>
                  <a:off x="12782195" y="3403241"/>
                  <a:ext cx="412967" cy="393907"/>
                  <a:chOff x="13554906" y="3320109"/>
                  <a:chExt cx="443906" cy="423419"/>
                </a:xfrm>
              </p:grpSpPr>
              <p:grpSp>
                <p:nvGrpSpPr>
                  <p:cNvPr id="122" name="Groep 181">
                    <a:extLst>
                      <a:ext uri="{FF2B5EF4-FFF2-40B4-BE49-F238E27FC236}">
                        <a16:creationId xmlns:a16="http://schemas.microsoft.com/office/drawing/2014/main" id="{87864E3C-8D62-3C4F-BCE9-A5B5F98C7732}"/>
                      </a:ext>
                    </a:extLst>
                  </p:cNvPr>
                  <p:cNvGrpSpPr/>
                  <p:nvPr userDrawn="1"/>
                </p:nvGrpSpPr>
                <p:grpSpPr>
                  <a:xfrm>
                    <a:off x="13554906" y="3320109"/>
                    <a:ext cx="443906" cy="423419"/>
                    <a:chOff x="12909684" y="1276143"/>
                    <a:chExt cx="443906" cy="423419"/>
                  </a:xfrm>
                </p:grpSpPr>
                <p:sp>
                  <p:nvSpPr>
                    <p:cNvPr id="125" name="Rechthoek 184">
                      <a:extLst>
                        <a:ext uri="{FF2B5EF4-FFF2-40B4-BE49-F238E27FC236}">
                          <a16:creationId xmlns:a16="http://schemas.microsoft.com/office/drawing/2014/main" id="{03F0FC6C-DF97-2045-AFB3-6BCC1540F7B7}"/>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26" name="Rechthoek 185">
                      <a:extLst>
                        <a:ext uri="{FF2B5EF4-FFF2-40B4-BE49-F238E27FC236}">
                          <a16:creationId xmlns:a16="http://schemas.microsoft.com/office/drawing/2014/main" id="{C0F522A8-60C6-8141-85C9-B52942FBEEC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27" name="Ovaal 186">
                      <a:extLst>
                        <a:ext uri="{FF2B5EF4-FFF2-40B4-BE49-F238E27FC236}">
                          <a16:creationId xmlns:a16="http://schemas.microsoft.com/office/drawing/2014/main" id="{331AB982-C486-594A-83A5-F3690122F08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23" name="Afbeelding 182">
                    <a:extLst>
                      <a:ext uri="{FF2B5EF4-FFF2-40B4-BE49-F238E27FC236}">
                        <a16:creationId xmlns:a16="http://schemas.microsoft.com/office/drawing/2014/main" id="{21838307-AB26-A34A-8F0E-7637EC31C0D8}"/>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24" name="Afbeelding 183">
                    <a:extLst>
                      <a:ext uri="{FF2B5EF4-FFF2-40B4-BE49-F238E27FC236}">
                        <a16:creationId xmlns:a16="http://schemas.microsoft.com/office/drawing/2014/main" id="{DAD4AD50-DB4A-1E44-B745-8540F54834AA}"/>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16" name="Groep 175">
                  <a:extLst>
                    <a:ext uri="{FF2B5EF4-FFF2-40B4-BE49-F238E27FC236}">
                      <a16:creationId xmlns:a16="http://schemas.microsoft.com/office/drawing/2014/main" id="{49128A94-DD6D-E440-B87E-4B57C03B96CB}"/>
                    </a:ext>
                  </a:extLst>
                </p:cNvPr>
                <p:cNvGrpSpPr/>
                <p:nvPr userDrawn="1"/>
              </p:nvGrpSpPr>
              <p:grpSpPr>
                <a:xfrm>
                  <a:off x="13103513" y="3705268"/>
                  <a:ext cx="145820" cy="146462"/>
                  <a:chOff x="13096169" y="3602278"/>
                  <a:chExt cx="145820" cy="146462"/>
                </a:xfrm>
              </p:grpSpPr>
              <p:sp>
                <p:nvSpPr>
                  <p:cNvPr id="120" name="Rechthoek 179">
                    <a:extLst>
                      <a:ext uri="{FF2B5EF4-FFF2-40B4-BE49-F238E27FC236}">
                        <a16:creationId xmlns:a16="http://schemas.microsoft.com/office/drawing/2014/main" id="{4C71CBB0-A139-BB45-92F2-86352E5C1D4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21" name="Rechthoek 180">
                    <a:extLst>
                      <a:ext uri="{FF2B5EF4-FFF2-40B4-BE49-F238E27FC236}">
                        <a16:creationId xmlns:a16="http://schemas.microsoft.com/office/drawing/2014/main" id="{EF9F3E32-E6D1-8B49-B16D-109EC256D57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17" name="Groep 176">
                  <a:extLst>
                    <a:ext uri="{FF2B5EF4-FFF2-40B4-BE49-F238E27FC236}">
                      <a16:creationId xmlns:a16="http://schemas.microsoft.com/office/drawing/2014/main" id="{2AE1C2B5-9480-504D-B487-D46EA0E1663B}"/>
                    </a:ext>
                  </a:extLst>
                </p:cNvPr>
                <p:cNvGrpSpPr/>
                <p:nvPr userDrawn="1"/>
              </p:nvGrpSpPr>
              <p:grpSpPr>
                <a:xfrm rot="10800000">
                  <a:off x="13061402" y="3665637"/>
                  <a:ext cx="145820" cy="146462"/>
                  <a:chOff x="13096169" y="3602278"/>
                  <a:chExt cx="145820" cy="146462"/>
                </a:xfrm>
              </p:grpSpPr>
              <p:sp>
                <p:nvSpPr>
                  <p:cNvPr id="118" name="Rechthoek 177">
                    <a:extLst>
                      <a:ext uri="{FF2B5EF4-FFF2-40B4-BE49-F238E27FC236}">
                        <a16:creationId xmlns:a16="http://schemas.microsoft.com/office/drawing/2014/main" id="{4AEA3C6F-1E7A-A74D-9AA1-149E658CF45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19" name="Rechthoek 178">
                    <a:extLst>
                      <a:ext uri="{FF2B5EF4-FFF2-40B4-BE49-F238E27FC236}">
                        <a16:creationId xmlns:a16="http://schemas.microsoft.com/office/drawing/2014/main" id="{55E0015D-CE05-2343-866E-B6B26F7644D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13" name="Rechthoek 172">
                <a:extLst>
                  <a:ext uri="{FF2B5EF4-FFF2-40B4-BE49-F238E27FC236}">
                    <a16:creationId xmlns:a16="http://schemas.microsoft.com/office/drawing/2014/main" id="{4AD05C88-D050-C341-80BE-390089978F0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14" name="Gelijkbenige driehoek 173">
                <a:extLst>
                  <a:ext uri="{FF2B5EF4-FFF2-40B4-BE49-F238E27FC236}">
                    <a16:creationId xmlns:a16="http://schemas.microsoft.com/office/drawing/2014/main" id="{EDB805F9-9528-5A4E-9D77-9628E4CAFF0E}"/>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86" name="Rechthoek 23">
            <a:extLst>
              <a:ext uri="{FF2B5EF4-FFF2-40B4-BE49-F238E27FC236}">
                <a16:creationId xmlns:a16="http://schemas.microsoft.com/office/drawing/2014/main" id="{829F0E6E-B195-CA42-9724-6CBB86999F60}"/>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88" name="Picture 30">
            <a:extLst>
              <a:ext uri="{FF2B5EF4-FFF2-40B4-BE49-F238E27FC236}">
                <a16:creationId xmlns:a16="http://schemas.microsoft.com/office/drawing/2014/main" id="{361939FD-4259-9345-88CE-5C23473B3C56}"/>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250314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ner: THBA">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The Hague Business Agency</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2"/>
            <a:ext cx="6648452" cy="1131977"/>
          </a:xfrm>
          <a:prstGeom prst="rect">
            <a:avLst/>
          </a:prstGeom>
          <a:noFill/>
        </p:spPr>
        <p:txBody>
          <a:bodyPr wrap="square" lIns="0" tIns="0" rIns="0" bIns="0" numCol="2" spcCol="360000" rtlCol="0">
            <a:spAutoFit/>
          </a:bodyPr>
          <a:lstStyle/>
          <a:p>
            <a:r>
              <a:rPr lang="en-US" sz="1051" b="1">
                <a:solidFill>
                  <a:schemeClr val="accent1"/>
                </a:solidFill>
              </a:rPr>
              <a:t>The Hague Business Agency </a:t>
            </a:r>
            <a:r>
              <a:rPr lang="en-US" sz="1051"/>
              <a:t>attracts international companies and organizations and </a:t>
            </a:r>
            <a:r>
              <a:rPr lang="en-US" sz="1051" b="1"/>
              <a:t>assists them in establishing, expanding or relocating their (foreign) operations</a:t>
            </a:r>
            <a:r>
              <a:rPr lang="en-US" sz="1051"/>
              <a:t> within the greater The Hague region. Furthermore, THBA supports the Municipality of The Hague in attracting non-governmental organizations and International Organizations. </a:t>
            </a:r>
          </a:p>
          <a:p>
            <a:r>
              <a:rPr lang="en-US" sz="1051"/>
              <a:t>We provide </a:t>
            </a:r>
            <a:r>
              <a:rPr lang="en-US" sz="1051" b="1"/>
              <a:t>complimentary and tailor-made services</a:t>
            </a:r>
            <a:r>
              <a:rPr lang="en-US" sz="1051"/>
              <a:t> to clients, ranging from organizing fact finding trips and providing market overviews, to all aspects of setting up operations, such as assistance with incorporation, immigration proceedings, or finding an office location.</a:t>
            </a:r>
          </a:p>
        </p:txBody>
      </p:sp>
      <p:pic>
        <p:nvPicPr>
          <p:cNvPr id="13" name="Picture 12">
            <a:extLst>
              <a:ext uri="{FF2B5EF4-FFF2-40B4-BE49-F238E27FC236}">
                <a16:creationId xmlns:a16="http://schemas.microsoft.com/office/drawing/2014/main" id="{5F827556-D8F5-2747-880C-11CD7D4DFEF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2524127" y="2844624"/>
            <a:ext cx="4572000" cy="660400"/>
          </a:xfrm>
          <a:prstGeom prst="rect">
            <a:avLst/>
          </a:prstGeom>
        </p:spPr>
      </p:pic>
      <p:sp>
        <p:nvSpPr>
          <p:cNvPr id="11" name="Tijdelijke aanduiding voor verticale tekst 2">
            <a:extLst>
              <a:ext uri="{FF2B5EF4-FFF2-40B4-BE49-F238E27FC236}">
                <a16:creationId xmlns:a16="http://schemas.microsoft.com/office/drawing/2014/main" id="{E4C474DD-8425-2345-BA31-992049AA8043}"/>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D4BD1179-15DD-2145-B521-A04C434F79CD}"/>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6" name="Picture 30">
            <a:extLst>
              <a:ext uri="{FF2B5EF4-FFF2-40B4-BE49-F238E27FC236}">
                <a16:creationId xmlns:a16="http://schemas.microsoft.com/office/drawing/2014/main" id="{4FF08101-B9C8-CE49-800B-46E37B6538E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365321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rtner: InnovationQuarter">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InnovationQuarter</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2"/>
            <a:ext cx="6648452" cy="1131977"/>
          </a:xfrm>
          <a:prstGeom prst="rect">
            <a:avLst/>
          </a:prstGeom>
          <a:noFill/>
        </p:spPr>
        <p:txBody>
          <a:bodyPr wrap="square" lIns="0" tIns="0" rIns="0" bIns="0" numCol="2" spcCol="360000" rtlCol="0">
            <a:spAutoFit/>
          </a:bodyPr>
          <a:lstStyle/>
          <a:p>
            <a:pPr lvl="0"/>
            <a:r>
              <a:rPr lang="en-US" sz="1051" b="1" err="1">
                <a:solidFill>
                  <a:schemeClr val="accent1"/>
                </a:solidFill>
              </a:rPr>
              <a:t>InnovationQuarter</a:t>
            </a:r>
            <a:r>
              <a:rPr lang="en-US" sz="1051"/>
              <a:t> is the regional economic development agency for West Holland. Our mission is to strengthen the regional economy in West Holland by </a:t>
            </a:r>
            <a:r>
              <a:rPr lang="en-US" sz="1051" b="1"/>
              <a:t>stimulating the innovation potentia</a:t>
            </a:r>
            <a:r>
              <a:rPr lang="en-US" sz="1051"/>
              <a:t>l of this unique delta region. </a:t>
            </a:r>
          </a:p>
          <a:p>
            <a:pPr lvl="0"/>
            <a:r>
              <a:rPr lang="en-US" sz="1051"/>
              <a:t>In close co-operation with major local corporations, educational and research institutions – like the Erasmus MC in Rotterdam, the Delft University of Technology and Leiden University – as well as government organizations, </a:t>
            </a:r>
            <a:r>
              <a:rPr lang="en-US" sz="1051" err="1"/>
              <a:t>InnovationQuarter</a:t>
            </a:r>
            <a:r>
              <a:rPr lang="en-US" sz="1051"/>
              <a:t> supports </a:t>
            </a:r>
            <a:r>
              <a:rPr lang="en-US" sz="1051" b="1"/>
              <a:t>technological developments with social impact, </a:t>
            </a:r>
            <a:r>
              <a:rPr lang="en-US" sz="1051"/>
              <a:t>encourages entrepreneurship and invests in fast-growing companies.</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011351" y="2245383"/>
            <a:ext cx="1682991" cy="1292680"/>
          </a:xfrm>
          <a:prstGeom prst="rect">
            <a:avLst/>
          </a:prstGeom>
        </p:spPr>
      </p:pic>
      <p:sp>
        <p:nvSpPr>
          <p:cNvPr id="12" name="Tijdelijke aanduiding voor verticale tekst 2">
            <a:extLst>
              <a:ext uri="{FF2B5EF4-FFF2-40B4-BE49-F238E27FC236}">
                <a16:creationId xmlns:a16="http://schemas.microsoft.com/office/drawing/2014/main" id="{D43F39D9-AF2A-BA47-9911-35804BD91B30}"/>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3" name="Rechthoek 23">
            <a:extLst>
              <a:ext uri="{FF2B5EF4-FFF2-40B4-BE49-F238E27FC236}">
                <a16:creationId xmlns:a16="http://schemas.microsoft.com/office/drawing/2014/main" id="{E67310FD-20CE-BE4E-AD12-593E1FA1FF8C}"/>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6" name="Picture 30">
            <a:extLst>
              <a:ext uri="{FF2B5EF4-FFF2-40B4-BE49-F238E27FC236}">
                <a16:creationId xmlns:a16="http://schemas.microsoft.com/office/drawing/2014/main" id="{778633FA-867C-7646-A14C-4E785893B2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90127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artner: AmsterdamInBusiness">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amsterdam inbusiness</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1"/>
            <a:ext cx="6648452" cy="970266"/>
          </a:xfrm>
          <a:prstGeom prst="rect">
            <a:avLst/>
          </a:prstGeom>
          <a:noFill/>
        </p:spPr>
        <p:txBody>
          <a:bodyPr wrap="square" lIns="0" tIns="0" rIns="0" bIns="0" numCol="2" spcCol="360000" rtlCol="0">
            <a:spAutoFit/>
          </a:bodyPr>
          <a:lstStyle/>
          <a:p>
            <a:pPr lvl="0"/>
            <a:r>
              <a:rPr lang="en-US" sz="1051" b="1" err="1">
                <a:solidFill>
                  <a:schemeClr val="accent1"/>
                </a:solidFill>
              </a:rPr>
              <a:t>amsterdam</a:t>
            </a:r>
            <a:r>
              <a:rPr lang="en-US" sz="1051" b="1">
                <a:solidFill>
                  <a:schemeClr val="accent1"/>
                </a:solidFill>
              </a:rPr>
              <a:t> </a:t>
            </a:r>
            <a:r>
              <a:rPr lang="en-US" sz="1051" b="1" err="1">
                <a:solidFill>
                  <a:schemeClr val="tx1"/>
                </a:solidFill>
              </a:rPr>
              <a:t>inbusiness</a:t>
            </a:r>
            <a:r>
              <a:rPr lang="en-US" sz="1051" b="1">
                <a:solidFill>
                  <a:schemeClr val="tx1"/>
                </a:solidFill>
              </a:rPr>
              <a:t> </a:t>
            </a:r>
            <a:r>
              <a:rPr lang="en-US" sz="1051" b="0">
                <a:solidFill>
                  <a:schemeClr val="tx1"/>
                </a:solidFill>
              </a:rPr>
              <a:t>is the official foreign investment agency of the Amsterdam Metropolitan Area. </a:t>
            </a:r>
            <a:r>
              <a:rPr lang="en-US" sz="1051" b="0" err="1">
                <a:solidFill>
                  <a:schemeClr val="tx1"/>
                </a:solidFill>
              </a:rPr>
              <a:t>amsterdam</a:t>
            </a:r>
            <a:r>
              <a:rPr lang="en-US" sz="1051" b="0">
                <a:solidFill>
                  <a:schemeClr val="tx1"/>
                </a:solidFill>
              </a:rPr>
              <a:t> </a:t>
            </a:r>
            <a:r>
              <a:rPr lang="en-US" sz="1051" b="0" err="1">
                <a:solidFill>
                  <a:schemeClr val="tx1"/>
                </a:solidFill>
              </a:rPr>
              <a:t>inbusiness</a:t>
            </a:r>
            <a:r>
              <a:rPr lang="en-US" sz="1051" b="0">
                <a:solidFill>
                  <a:schemeClr val="tx1"/>
                </a:solidFill>
              </a:rPr>
              <a:t> </a:t>
            </a:r>
            <a:r>
              <a:rPr lang="en-US" sz="1051" b="1">
                <a:solidFill>
                  <a:schemeClr val="tx1"/>
                </a:solidFill>
              </a:rPr>
              <a:t>assists foreign companies with establishing and expanding their operations</a:t>
            </a:r>
            <a:r>
              <a:rPr lang="en-US" sz="1051" b="0">
                <a:solidFill>
                  <a:schemeClr val="tx1"/>
                </a:solidFill>
              </a:rPr>
              <a:t> in Amsterdam and beyond. We can help you create a convincing business case for setting up offices in the Amsterdam Metropolitan Area - and our commitment does not end there: we strive to build a long-term relationship and are </a:t>
            </a:r>
            <a:r>
              <a:rPr lang="en-US" sz="1051" b="1">
                <a:solidFill>
                  <a:schemeClr val="tx1"/>
                </a:solidFill>
              </a:rPr>
              <a:t>supportive in any phase of the development of your company. </a:t>
            </a:r>
            <a:r>
              <a:rPr lang="en-US" sz="1051" b="0">
                <a:solidFill>
                  <a:schemeClr val="tx1"/>
                </a:solidFill>
              </a:rPr>
              <a:t>And it’s all free, strictly confidential and without a hidden agenda.</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3608758" y="2793151"/>
            <a:ext cx="2357791" cy="807505"/>
          </a:xfrm>
          <a:prstGeom prst="rect">
            <a:avLst/>
          </a:prstGeom>
        </p:spPr>
      </p:pic>
      <p:sp>
        <p:nvSpPr>
          <p:cNvPr id="11" name="Tijdelijke aanduiding voor verticale tekst 2">
            <a:extLst>
              <a:ext uri="{FF2B5EF4-FFF2-40B4-BE49-F238E27FC236}">
                <a16:creationId xmlns:a16="http://schemas.microsoft.com/office/drawing/2014/main" id="{2C0F4D75-C028-4D4F-910A-FFC80F55BE09}"/>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C916927A-A8CB-E94C-8FFA-C8B25AA1E3F6}"/>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D7C607C7-86FB-194D-9FC8-468B9CEA18F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358477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rtner: HIDC">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Holland International Distribution Council</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2"/>
            <a:ext cx="6648452" cy="1131977"/>
          </a:xfrm>
          <a:prstGeom prst="rect">
            <a:avLst/>
          </a:prstGeom>
          <a:noFill/>
        </p:spPr>
        <p:txBody>
          <a:bodyPr wrap="square" lIns="0" tIns="0" rIns="0" bIns="0" numCol="2" spcCol="360000" rtlCol="0">
            <a:spAutoFit/>
          </a:bodyPr>
          <a:lstStyle/>
          <a:p>
            <a:pPr lvl="0"/>
            <a:r>
              <a:rPr lang="en-US" sz="1051" b="1">
                <a:solidFill>
                  <a:schemeClr val="accent1"/>
                </a:solidFill>
              </a:rPr>
              <a:t>HIDC</a:t>
            </a:r>
            <a:r>
              <a:rPr lang="en-US" sz="1051" b="0">
                <a:solidFill>
                  <a:schemeClr val="tx1"/>
                </a:solidFill>
              </a:rPr>
              <a:t> represents the Dutch </a:t>
            </a:r>
            <a:r>
              <a:rPr lang="en-US" sz="1051" b="1">
                <a:solidFill>
                  <a:schemeClr val="tx1"/>
                </a:solidFill>
              </a:rPr>
              <a:t>logistics sector </a:t>
            </a:r>
            <a:r>
              <a:rPr lang="en-US" sz="1051" b="0">
                <a:solidFill>
                  <a:schemeClr val="tx1"/>
                </a:solidFill>
              </a:rPr>
              <a:t>and helps international companies make a smooth entry into the European market through the region’s leading gateway, the Netherlands. Our experienced staff advises large and smaller companies on ways to minimize costs of supply chain operations in the European market. </a:t>
            </a:r>
          </a:p>
          <a:p>
            <a:pPr lvl="0"/>
            <a:r>
              <a:rPr lang="en-US" sz="1051" b="0">
                <a:solidFill>
                  <a:schemeClr val="tx1"/>
                </a:solidFill>
              </a:rPr>
              <a:t>We can </a:t>
            </a:r>
            <a:r>
              <a:rPr lang="en-US" sz="1051" b="1">
                <a:solidFill>
                  <a:schemeClr val="tx1"/>
                </a:solidFill>
              </a:rPr>
              <a:t>help you find the reliable logistics partner </a:t>
            </a:r>
            <a:r>
              <a:rPr lang="en-US" sz="1051" b="0">
                <a:solidFill>
                  <a:schemeClr val="tx1"/>
                </a:solidFill>
              </a:rPr>
              <a:t>that suits your needs best, based on our extensive member base, years of experience and in-depth knowledge of European logistics. HIDC works closely together with the Netherlands Foreign Investment Agency, an operational unit of the Dutch Ministry of Economic Affairs and Climate.</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112040" y="1957717"/>
            <a:ext cx="1389269" cy="1852359"/>
          </a:xfrm>
          <a:prstGeom prst="rect">
            <a:avLst/>
          </a:prstGeom>
        </p:spPr>
      </p:pic>
      <p:sp>
        <p:nvSpPr>
          <p:cNvPr id="11" name="Tijdelijke aanduiding voor verticale tekst 2">
            <a:extLst>
              <a:ext uri="{FF2B5EF4-FFF2-40B4-BE49-F238E27FC236}">
                <a16:creationId xmlns:a16="http://schemas.microsoft.com/office/drawing/2014/main" id="{7E1B597D-5F2A-E74F-8F80-A26BD7927CAE}"/>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2A92354B-2EA6-844A-BFD5-F14E0EEB60F8}"/>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4BD3CAAA-90E6-5841-B963-9DBDAB9C03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174296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rtner: InvestInZeeland">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Invest in Zeeland</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2"/>
            <a:ext cx="6648452" cy="1293687"/>
          </a:xfrm>
          <a:prstGeom prst="rect">
            <a:avLst/>
          </a:prstGeom>
          <a:noFill/>
        </p:spPr>
        <p:txBody>
          <a:bodyPr wrap="square" lIns="0" tIns="0" rIns="0" bIns="0" numCol="2" spcCol="360000" rtlCol="0">
            <a:spAutoFit/>
          </a:bodyPr>
          <a:lstStyle/>
          <a:p>
            <a:pPr lvl="0"/>
            <a:r>
              <a:rPr lang="en-US" sz="1051" b="1">
                <a:solidFill>
                  <a:schemeClr val="accent1"/>
                </a:solidFill>
              </a:rPr>
              <a:t>Invest in Zeeland</a:t>
            </a:r>
            <a:r>
              <a:rPr lang="en-US" sz="1051" b="1">
                <a:solidFill>
                  <a:schemeClr val="tx1"/>
                </a:solidFill>
              </a:rPr>
              <a:t> </a:t>
            </a:r>
            <a:r>
              <a:rPr lang="en-US" sz="1051" b="0">
                <a:solidFill>
                  <a:schemeClr val="tx1"/>
                </a:solidFill>
              </a:rPr>
              <a:t>supports companies that are interested in </a:t>
            </a:r>
            <a:r>
              <a:rPr lang="en-US" sz="1051" b="1">
                <a:solidFill>
                  <a:schemeClr val="tx1"/>
                </a:solidFill>
              </a:rPr>
              <a:t>establishing or expanding</a:t>
            </a:r>
            <a:r>
              <a:rPr lang="en-US" sz="1051" b="0">
                <a:solidFill>
                  <a:schemeClr val="tx1"/>
                </a:solidFill>
              </a:rPr>
              <a:t> their business in the Dutch province of Zeeland, from establishing your business in Zeeland to finding talent and the introduction to public-private partnerships. After settling in the Netherlands, we have a special Investor Relations (IR) Program in place for you. </a:t>
            </a:r>
          </a:p>
          <a:p>
            <a:pPr lvl="0"/>
            <a:r>
              <a:rPr lang="en-US" sz="1051" b="0">
                <a:solidFill>
                  <a:schemeClr val="tx1"/>
                </a:solidFill>
              </a:rPr>
              <a:t>This program aims to </a:t>
            </a:r>
            <a:r>
              <a:rPr lang="en-US" sz="1051" b="1">
                <a:solidFill>
                  <a:schemeClr val="tx1"/>
                </a:solidFill>
              </a:rPr>
              <a:t>make it easier for businesses to grow and thrive </a:t>
            </a:r>
            <a:r>
              <a:rPr lang="en-US" sz="1051" b="0">
                <a:solidFill>
                  <a:schemeClr val="tx1"/>
                </a:solidFill>
              </a:rPr>
              <a:t>in the Netherlands. We work together with authorities, knowledge institutes, companies and numerous other partner organizations in order to strengthen businesses in Zeeland. All our services are confidential and free of charge.</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000225" y="2499283"/>
            <a:ext cx="1619804" cy="1056893"/>
          </a:xfrm>
          <a:prstGeom prst="rect">
            <a:avLst/>
          </a:prstGeom>
        </p:spPr>
      </p:pic>
      <p:sp>
        <p:nvSpPr>
          <p:cNvPr id="11" name="Tijdelijke aanduiding voor verticale tekst 2">
            <a:extLst>
              <a:ext uri="{FF2B5EF4-FFF2-40B4-BE49-F238E27FC236}">
                <a16:creationId xmlns:a16="http://schemas.microsoft.com/office/drawing/2014/main" id="{AC874EE5-A2ED-AB45-B587-AF9647923257}"/>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867C57ED-A79C-234F-9834-75688E7AD849}"/>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9630EA48-263A-3641-A43D-C6358E6F16F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248130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rtner: BOM">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Brabant Development Agency</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2"/>
            <a:ext cx="6648452" cy="1131977"/>
          </a:xfrm>
          <a:prstGeom prst="rect">
            <a:avLst/>
          </a:prstGeom>
          <a:noFill/>
        </p:spPr>
        <p:txBody>
          <a:bodyPr wrap="square" lIns="0" tIns="0" rIns="0" bIns="0" numCol="2" spcCol="360000" rtlCol="0">
            <a:spAutoFit/>
          </a:bodyPr>
          <a:lstStyle/>
          <a:p>
            <a:pPr lvl="0"/>
            <a:r>
              <a:rPr lang="en-US" sz="1051" b="1">
                <a:solidFill>
                  <a:schemeClr val="accent1"/>
                </a:solidFill>
              </a:rPr>
              <a:t>The Brabant Development Agency </a:t>
            </a:r>
            <a:r>
              <a:rPr lang="en-US" sz="1051" b="0">
                <a:solidFill>
                  <a:schemeClr val="tx1"/>
                </a:solidFill>
              </a:rPr>
              <a:t>(BOM) is a growth accelerator. We work together with innovative entrepreneurs and with people who can solve social issues. We help to make dreams come true, to </a:t>
            </a:r>
            <a:r>
              <a:rPr lang="en-US" sz="1051" b="1">
                <a:solidFill>
                  <a:schemeClr val="tx1"/>
                </a:solidFill>
              </a:rPr>
              <a:t>access new markets </a:t>
            </a:r>
            <a:r>
              <a:rPr lang="en-US" sz="1051" b="0">
                <a:solidFill>
                  <a:schemeClr val="tx1"/>
                </a:solidFill>
              </a:rPr>
              <a:t>and turn groundbreaking concepts into tangible products and services. </a:t>
            </a:r>
          </a:p>
          <a:p>
            <a:pPr lvl="0"/>
            <a:endParaRPr lang="en-US" sz="1051" b="0">
              <a:solidFill>
                <a:schemeClr val="tx1"/>
              </a:solidFill>
            </a:endParaRPr>
          </a:p>
          <a:p>
            <a:pPr lvl="0"/>
            <a:r>
              <a:rPr lang="en-US" sz="1051" b="0">
                <a:solidFill>
                  <a:schemeClr val="tx1"/>
                </a:solidFill>
              </a:rPr>
              <a:t>Together we work to make our cast-iron competitive position more sustainable and to further increase it. That’s because Brabant has everything it takes to </a:t>
            </a:r>
            <a:r>
              <a:rPr lang="en-US" sz="1051" b="1">
                <a:solidFill>
                  <a:schemeClr val="tx1"/>
                </a:solidFill>
              </a:rPr>
              <a:t>perform at a global level, </a:t>
            </a:r>
            <a:r>
              <a:rPr lang="en-US" sz="1051" b="0">
                <a:solidFill>
                  <a:schemeClr val="tx1"/>
                </a:solidFill>
              </a:rPr>
              <a:t>whether in terms of our economic position, our technological knowhow, and our society.</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3669641" y="2647771"/>
            <a:ext cx="2045623" cy="974106"/>
          </a:xfrm>
          <a:prstGeom prst="rect">
            <a:avLst/>
          </a:prstGeom>
        </p:spPr>
      </p:pic>
      <p:sp>
        <p:nvSpPr>
          <p:cNvPr id="11" name="Tijdelijke aanduiding voor verticale tekst 2">
            <a:extLst>
              <a:ext uri="{FF2B5EF4-FFF2-40B4-BE49-F238E27FC236}">
                <a16:creationId xmlns:a16="http://schemas.microsoft.com/office/drawing/2014/main" id="{9C53856E-2248-5941-8F78-E1640F11DF93}"/>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F52B9C14-0D0E-3948-801A-BE6B20D28609}"/>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11C1BAD5-54D8-A54F-9CBF-BD828B9014B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418606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artner: RotterdamPartners">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Rotterdam Partners</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1"/>
            <a:ext cx="6648452" cy="970266"/>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accent1"/>
                </a:solidFill>
              </a:rPr>
              <a:t>Rotterdam Partners </a:t>
            </a:r>
            <a:r>
              <a:rPr lang="en-US" sz="1051" b="0">
                <a:solidFill>
                  <a:schemeClr val="tx1"/>
                </a:solidFill>
              </a:rPr>
              <a:t>is dedicated to moving the city forward. </a:t>
            </a:r>
            <a:r>
              <a:rPr lang="en-US" sz="1051" b="1">
                <a:solidFill>
                  <a:schemeClr val="tx1"/>
                </a:solidFill>
              </a:rPr>
              <a:t>We open Rotterdam’s doors</a:t>
            </a:r>
            <a:r>
              <a:rPr lang="en-US" sz="1051" b="0">
                <a:solidFill>
                  <a:schemeClr val="tx1"/>
                </a:solidFill>
              </a:rPr>
              <a:t> to future visitors, companies, residents and students and show them around our city. We enthuse and inspire them. We also convince them to visit, do business, locate their companies and hold their congresses in Rotterdam. And we encourage them to come here to live or study. We’re responsible for city marketing, acquisition marketing and helping with the development of a </a:t>
            </a:r>
            <a:r>
              <a:rPr lang="en-US" sz="1051" b="1">
                <a:solidFill>
                  <a:schemeClr val="tx1"/>
                </a:solidFill>
              </a:rPr>
              <a:t>better business climate.</a:t>
            </a:r>
            <a:r>
              <a:rPr lang="en-US" sz="1051" b="0">
                <a:solidFill>
                  <a:schemeClr val="tx1"/>
                </a:solidFill>
              </a:rPr>
              <a:t> This is how we strengthen the Rotterdam economy in the broadest sense of the term.</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3624807" y="2657846"/>
            <a:ext cx="2403404" cy="963327"/>
          </a:xfrm>
          <a:prstGeom prst="rect">
            <a:avLst/>
          </a:prstGeom>
        </p:spPr>
      </p:pic>
      <p:sp>
        <p:nvSpPr>
          <p:cNvPr id="11" name="Tijdelijke aanduiding voor verticale tekst 2">
            <a:extLst>
              <a:ext uri="{FF2B5EF4-FFF2-40B4-BE49-F238E27FC236}">
                <a16:creationId xmlns:a16="http://schemas.microsoft.com/office/drawing/2014/main" id="{2EB04DC0-0FE2-4142-83B4-A227923B9E5F}"/>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97F75761-8BB9-B04E-94C5-3AAC017D7DFB}"/>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029C86FA-6F02-BD4A-AB86-F22B5CBD8A8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230070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14" name="Diagrammplatzhalter 13"/>
          <p:cNvSpPr>
            <a:spLocks noGrp="1"/>
          </p:cNvSpPr>
          <p:nvPr>
            <p:ph type="chart" sz="quarter" idx="11"/>
          </p:nvPr>
        </p:nvSpPr>
        <p:spPr>
          <a:xfrm>
            <a:off x="433265" y="1374775"/>
            <a:ext cx="6064375" cy="4852988"/>
          </a:xfrm>
          <a:prstGeom prst="rect">
            <a:avLst/>
          </a:prstGeom>
        </p:spPr>
        <p:txBody>
          <a:bodyPr lIns="0" tIns="0" rIns="0" bIns="0"/>
          <a:lstStyle>
            <a:lvl1pPr>
              <a:defRPr sz="2200"/>
            </a:lvl1pPr>
          </a:lstStyle>
          <a:p>
            <a:pPr lvl="0"/>
            <a:endParaRPr lang="de-DE" noProof="0" dirty="0" smtClean="0">
              <a:sym typeface="Arial" charset="0"/>
            </a:endParaRPr>
          </a:p>
        </p:txBody>
      </p:sp>
      <p:sp>
        <p:nvSpPr>
          <p:cNvPr id="16" name="Inhaltsplatzhalter 15"/>
          <p:cNvSpPr>
            <a:spLocks noGrp="1"/>
          </p:cNvSpPr>
          <p:nvPr>
            <p:ph sz="quarter" idx="12"/>
          </p:nvPr>
        </p:nvSpPr>
        <p:spPr>
          <a:xfrm>
            <a:off x="6759576" y="1374775"/>
            <a:ext cx="1843088" cy="4852988"/>
          </a:xfrm>
          <a:prstGeom prst="rect">
            <a:avLst/>
          </a:prstGeom>
        </p:spPr>
        <p:txBody>
          <a:bodyPr lIns="0" tIns="0" rIns="0" bIns="0"/>
          <a:lstStyle>
            <a:lvl1pPr marL="0" indent="0" algn="l">
              <a:lnSpc>
                <a:spcPts val="2200"/>
              </a:lnSpc>
              <a:buFontTx/>
              <a:buNone/>
              <a:defRPr sz="17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5" name="Rectangle 41"/>
          <p:cNvSpPr>
            <a:spLocks noGrp="1" noChangeArrowheads="1"/>
          </p:cNvSpPr>
          <p:nvPr>
            <p:ph type="ftr" sz="quarter" idx="13"/>
          </p:nvPr>
        </p:nvSpPr>
        <p:spPr>
          <a:ln/>
        </p:spPr>
        <p:txBody>
          <a:bodyPr/>
          <a:lstStyle>
            <a:lvl1pPr>
              <a:defRPr/>
            </a:lvl1pPr>
          </a:lstStyle>
          <a:p>
            <a:pPr>
              <a:defRPr/>
            </a:pPr>
            <a:fld id="{ABDE1EC1-FF47-411A-A31E-EB969CD46943}" type="slidenum">
              <a:rPr lang="de-DE"/>
              <a:pPr>
                <a:defRPr/>
              </a:pPr>
              <a:t>‹Nr.›</a:t>
            </a:fld>
            <a:endParaRPr lang="de-DE" dirty="0"/>
          </a:p>
        </p:txBody>
      </p:sp>
    </p:spTree>
    <p:extLst>
      <p:ext uri="{BB962C8B-B14F-4D97-AF65-F5344CB8AC3E}">
        <p14:creationId xmlns:p14="http://schemas.microsoft.com/office/powerpoint/2010/main" val="94679508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rtner: NHN">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Development Agency Noord-Holland Noord</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432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680002"/>
            <a:ext cx="6648452" cy="1131977"/>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accent1"/>
                </a:solidFill>
              </a:rPr>
              <a:t>Development Agency Noord-Holland Noord (NHN) </a:t>
            </a:r>
            <a:r>
              <a:rPr lang="en-US" sz="1051" b="0">
                <a:solidFill>
                  <a:schemeClr val="tx1"/>
                </a:solidFill>
              </a:rPr>
              <a:t>is ready to </a:t>
            </a:r>
            <a:r>
              <a:rPr lang="en-US" sz="1051" b="1">
                <a:solidFill>
                  <a:schemeClr val="tx1"/>
                </a:solidFill>
              </a:rPr>
              <a:t>assist and support anyone wishing to start up a company, invest or develop business in Noord-Holland Noord, </a:t>
            </a:r>
            <a:r>
              <a:rPr lang="en-US" sz="1051" b="0">
                <a:solidFill>
                  <a:schemeClr val="tx1"/>
                </a:solidFill>
              </a:rPr>
              <a:t>the region north of Amsterdam. NHN is at the center of economic activities, bringing together entrepreneurs, investors and government authorities. </a:t>
            </a: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tx1"/>
                </a:solidFill>
              </a:rPr>
              <a:t>NHN assists international companies</a:t>
            </a:r>
            <a:r>
              <a:rPr lang="en-US" sz="1051" b="0">
                <a:solidFill>
                  <a:schemeClr val="tx1"/>
                </a:solidFill>
              </a:rPr>
              <a:t> that are considering locating in Holland. We can help you making a choice for a new location with practical information, location advice, fact finding trips and introducing you to potential investors and government authorities.</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336385" y="1973909"/>
            <a:ext cx="1242231" cy="2005971"/>
          </a:xfrm>
          <a:prstGeom prst="rect">
            <a:avLst/>
          </a:prstGeom>
        </p:spPr>
      </p:pic>
      <p:sp>
        <p:nvSpPr>
          <p:cNvPr id="12" name="Tijdelijke aanduiding voor verticale tekst 2">
            <a:extLst>
              <a:ext uri="{FF2B5EF4-FFF2-40B4-BE49-F238E27FC236}">
                <a16:creationId xmlns:a16="http://schemas.microsoft.com/office/drawing/2014/main" id="{9B00D2AD-6A81-294D-936A-C04831F048D4}"/>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3" name="Rechthoek 23">
            <a:extLst>
              <a:ext uri="{FF2B5EF4-FFF2-40B4-BE49-F238E27FC236}">
                <a16:creationId xmlns:a16="http://schemas.microsoft.com/office/drawing/2014/main" id="{72F7EE95-34CC-A146-ABDE-080C5A4F8356}"/>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30">
            <a:extLst>
              <a:ext uri="{FF2B5EF4-FFF2-40B4-BE49-F238E27FC236}">
                <a16:creationId xmlns:a16="http://schemas.microsoft.com/office/drawing/2014/main" id="{E9C9452E-324D-264D-B66A-0BB775D1EBE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226308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rtner: NOM">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NOM Foreign Direct Investment</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2"/>
            <a:ext cx="6648452" cy="1131977"/>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0">
                <a:solidFill>
                  <a:schemeClr val="tx1"/>
                </a:solidFill>
              </a:rPr>
              <a:t>The </a:t>
            </a:r>
            <a:r>
              <a:rPr lang="en-US" sz="1051" b="1">
                <a:solidFill>
                  <a:schemeClr val="accent1"/>
                </a:solidFill>
              </a:rPr>
              <a:t>NOM’s</a:t>
            </a:r>
            <a:r>
              <a:rPr lang="en-US" sz="1051" b="0">
                <a:solidFill>
                  <a:schemeClr val="tx2"/>
                </a:solidFill>
              </a:rPr>
              <a:t> </a:t>
            </a:r>
            <a:r>
              <a:rPr lang="en-US" sz="1051" b="0">
                <a:solidFill>
                  <a:schemeClr val="tx1"/>
                </a:solidFill>
              </a:rPr>
              <a:t>objective is to </a:t>
            </a:r>
            <a:r>
              <a:rPr lang="en-US" sz="1051" b="1">
                <a:solidFill>
                  <a:schemeClr val="tx1"/>
                </a:solidFill>
              </a:rPr>
              <a:t>stimulate the economy and employment in the Northern Netherlands.</a:t>
            </a:r>
            <a:r>
              <a:rPr lang="en-US" sz="1051" b="0">
                <a:solidFill>
                  <a:schemeClr val="tx1"/>
                </a:solidFill>
              </a:rPr>
              <a:t> We do this by investing in promising companies, sharing our knowledge and experience with entrepreneurs and by making our large network available to anyone who might benefit from this, for instance. </a:t>
            </a: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1051" b="0">
                <a:solidFill>
                  <a:schemeClr val="tx1"/>
                </a:solidFill>
              </a:rPr>
              <a:t>We put the Northern Netherlands on the map as the perfect location for international companies. With so much talent and knowledge, and so many passionate professionals, there is no better region imaginable where you can </a:t>
            </a:r>
            <a:r>
              <a:rPr lang="en-US" sz="1051" b="1">
                <a:solidFill>
                  <a:schemeClr val="tx1"/>
                </a:solidFill>
              </a:rPr>
              <a:t>get the very best out of your company.</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077005" y="2845436"/>
            <a:ext cx="1492313" cy="708472"/>
          </a:xfrm>
          <a:prstGeom prst="rect">
            <a:avLst/>
          </a:prstGeom>
        </p:spPr>
      </p:pic>
      <p:sp>
        <p:nvSpPr>
          <p:cNvPr id="11" name="Tijdelijke aanduiding voor verticale tekst 2">
            <a:extLst>
              <a:ext uri="{FF2B5EF4-FFF2-40B4-BE49-F238E27FC236}">
                <a16:creationId xmlns:a16="http://schemas.microsoft.com/office/drawing/2014/main" id="{6361B1F2-773D-984D-BAF2-B2701E093039}"/>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5F9ACB29-87A5-8D4B-871E-7DC96132ACB6}"/>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FA964042-320F-F943-B3AC-500027057F3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79193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rtner: Horizon">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Horizon Flevoland</a:t>
            </a:r>
          </a:p>
          <a:p>
            <a:endParaRPr lang="en-GB" sz="1800" spc="-113" noProof="0">
              <a:solidFill>
                <a:schemeClr val="tx1"/>
              </a:solidFill>
            </a:endParaRP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1"/>
            <a:ext cx="6648452" cy="970266"/>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accent1"/>
                </a:solidFill>
              </a:rPr>
              <a:t>Horizon</a:t>
            </a:r>
            <a:r>
              <a:rPr lang="en-US" sz="1051" b="0">
                <a:solidFill>
                  <a:schemeClr val="tx2"/>
                </a:solidFill>
              </a:rPr>
              <a:t> </a:t>
            </a:r>
            <a:r>
              <a:rPr lang="en-US" sz="1051" b="0">
                <a:solidFill>
                  <a:schemeClr val="tx1"/>
                </a:solidFill>
              </a:rPr>
              <a:t>is Flevoland's regional development agency, closely connected to the Province of Flevoland. Horizon's professionals </a:t>
            </a:r>
            <a:r>
              <a:rPr lang="en-US" sz="1051" b="1">
                <a:solidFill>
                  <a:schemeClr val="tx1"/>
                </a:solidFill>
              </a:rPr>
              <a:t>support entrepreneurs in their efforts to grow, </a:t>
            </a:r>
            <a:r>
              <a:rPr lang="en-US" sz="1051" b="0">
                <a:solidFill>
                  <a:schemeClr val="tx1"/>
                </a:solidFill>
              </a:rPr>
              <a:t>both when in concerns a financing or innovation issue at a regional or international level. We are the beating heart in a </a:t>
            </a:r>
            <a:r>
              <a:rPr lang="en-US" sz="1051" b="1">
                <a:solidFill>
                  <a:schemeClr val="tx1"/>
                </a:solidFill>
              </a:rPr>
              <a:t>winning network </a:t>
            </a:r>
            <a:r>
              <a:rPr lang="en-US" sz="1051" b="0">
                <a:solidFill>
                  <a:schemeClr val="tx1"/>
                </a:solidFill>
              </a:rPr>
              <a:t>of entrepreneurs, knowledge institutions and authorities. We apply ourselves </a:t>
            </a:r>
            <a:r>
              <a:rPr lang="en-US" sz="1051" b="1">
                <a:solidFill>
                  <a:schemeClr val="tx1"/>
                </a:solidFill>
              </a:rPr>
              <a:t>professionally and passionately </a:t>
            </a:r>
            <a:r>
              <a:rPr lang="en-US" sz="1051" b="0">
                <a:solidFill>
                  <a:schemeClr val="tx1"/>
                </a:solidFill>
              </a:rPr>
              <a:t>to help entrepreneurs grow and to realize social tasks. </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1051" b="0">
                <a:solidFill>
                  <a:schemeClr val="tx1"/>
                </a:solidFill>
              </a:rPr>
              <a:t>During that process we always keep the prosperity of Flevoland's population in mind.</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3226108" y="2943330"/>
            <a:ext cx="3173475" cy="571225"/>
          </a:xfrm>
          <a:prstGeom prst="rect">
            <a:avLst/>
          </a:prstGeom>
        </p:spPr>
      </p:pic>
      <p:sp>
        <p:nvSpPr>
          <p:cNvPr id="11" name="Tijdelijke aanduiding voor verticale tekst 2">
            <a:extLst>
              <a:ext uri="{FF2B5EF4-FFF2-40B4-BE49-F238E27FC236}">
                <a16:creationId xmlns:a16="http://schemas.microsoft.com/office/drawing/2014/main" id="{67095549-6B01-E449-889E-49E3E7C72BF4}"/>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C9C9C424-68C6-0F47-9549-E2367E6E9B7B}"/>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B8AED6B5-2898-1A47-992B-06DA62E08A7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11841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rtner: LIOF">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Limburg Investment and Development Company</a:t>
            </a:r>
          </a:p>
          <a:p>
            <a:endParaRPr lang="en-GB" sz="1800" spc="-113" noProof="0">
              <a:solidFill>
                <a:schemeClr val="tx1"/>
              </a:solidFill>
            </a:endParaRP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1"/>
            <a:ext cx="6648452" cy="1455014"/>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accent1"/>
                </a:solidFill>
              </a:rPr>
              <a:t>LIOF</a:t>
            </a:r>
            <a:r>
              <a:rPr lang="en-US" sz="1051" b="0">
                <a:solidFill>
                  <a:schemeClr val="tx1"/>
                </a:solidFill>
              </a:rPr>
              <a:t> is the regional development and investment company responsible for the Dutch province of Limburg. Our purpose is to develop this province’s economy and its business climate. </a:t>
            </a:r>
            <a:r>
              <a:rPr lang="en-US" sz="1051" b="1">
                <a:solidFill>
                  <a:schemeClr val="tx1"/>
                </a:solidFill>
              </a:rPr>
              <a:t>We acquire foreign investors and perform investor development for established companies.</a:t>
            </a:r>
            <a:r>
              <a:rPr lang="en-US" sz="1051" b="0">
                <a:solidFill>
                  <a:schemeClr val="tx1"/>
                </a:solidFill>
              </a:rPr>
              <a:t> </a:t>
            </a: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1051" b="0">
                <a:solidFill>
                  <a:schemeClr val="tx1"/>
                </a:solidFill>
              </a:rPr>
              <a:t>LIOF is the executive body for the Dutch Province of Limburg and its communities to attract new companies to Limburg. In close partnership, LIOF coordinates Limburg's lead generation in industry and logistics through the NFIA and HIDC networks and other lead generation through LIOF's public and commercial networks.</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016276" y="2637109"/>
            <a:ext cx="1580897" cy="915710"/>
          </a:xfrm>
          <a:prstGeom prst="rect">
            <a:avLst/>
          </a:prstGeom>
        </p:spPr>
      </p:pic>
      <p:sp>
        <p:nvSpPr>
          <p:cNvPr id="11" name="Tijdelijke aanduiding voor verticale tekst 2">
            <a:extLst>
              <a:ext uri="{FF2B5EF4-FFF2-40B4-BE49-F238E27FC236}">
                <a16:creationId xmlns:a16="http://schemas.microsoft.com/office/drawing/2014/main" id="{AE9D421B-DEF8-FB40-B7B2-141CEE05C409}"/>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661A5764-BFAF-2A48-BB07-9D4FFC1B7D79}"/>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F8A761FD-D1EB-5348-B11E-3FF82FA24E6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210909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rtner: Utrecht">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Utrecht Region</a:t>
            </a:r>
          </a:p>
          <a:p>
            <a:endParaRPr lang="en-GB" sz="1800" spc="-113" noProof="0">
              <a:solidFill>
                <a:schemeClr val="tx1"/>
              </a:solidFill>
            </a:endParaRP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1"/>
            <a:ext cx="6648452" cy="1293687"/>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accent1"/>
                </a:solidFill>
              </a:rPr>
              <a:t>Invest Utrecht's </a:t>
            </a:r>
            <a:r>
              <a:rPr lang="en-US" sz="1051" b="0">
                <a:solidFill>
                  <a:schemeClr val="tx1"/>
                </a:solidFill>
              </a:rPr>
              <a:t>mission is to </a:t>
            </a:r>
            <a:r>
              <a:rPr lang="en-US" sz="1051" b="1">
                <a:solidFill>
                  <a:schemeClr val="tx1"/>
                </a:solidFill>
              </a:rPr>
              <a:t>support foreign investors throughout the entire process of establishing businesses and fostering growth</a:t>
            </a:r>
            <a:r>
              <a:rPr lang="en-US" sz="1051" b="0">
                <a:solidFill>
                  <a:schemeClr val="tx1"/>
                </a:solidFill>
              </a:rPr>
              <a:t> in the Utrecht region. All of our services are free of charge and tailor-made to suit your needs. </a:t>
            </a: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1051" b="0">
                <a:solidFill>
                  <a:schemeClr val="tx1"/>
                </a:solidFill>
              </a:rPr>
              <a:t>Offering </a:t>
            </a:r>
            <a:r>
              <a:rPr lang="en-US" sz="1051" b="1">
                <a:solidFill>
                  <a:schemeClr val="tx1"/>
                </a:solidFill>
              </a:rPr>
              <a:t>ongoing support </a:t>
            </a:r>
            <a:r>
              <a:rPr lang="en-US" sz="1051" b="0">
                <a:solidFill>
                  <a:schemeClr val="tx1"/>
                </a:solidFill>
              </a:rPr>
              <a:t>to help foreign-owned businesses thrive, we help you select the best real estate from our top business facilities, introduce you to potential partners and networks, and </a:t>
            </a:r>
            <a:r>
              <a:rPr lang="en-US" sz="1051" b="1">
                <a:solidFill>
                  <a:schemeClr val="tx1"/>
                </a:solidFill>
              </a:rPr>
              <a:t>offer advice on important issues</a:t>
            </a:r>
            <a:r>
              <a:rPr lang="en-US" sz="1051" b="0">
                <a:solidFill>
                  <a:schemeClr val="tx1"/>
                </a:solidFill>
              </a:rPr>
              <a:t> including incentives, permits, recruitment, tax, and legal matters.</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41961" y="2562697"/>
            <a:ext cx="3331275" cy="1017242"/>
          </a:xfrm>
          <a:prstGeom prst="rect">
            <a:avLst/>
          </a:prstGeom>
        </p:spPr>
      </p:pic>
      <p:sp>
        <p:nvSpPr>
          <p:cNvPr id="12" name="Tijdelijke aanduiding voor verticale tekst 2">
            <a:extLst>
              <a:ext uri="{FF2B5EF4-FFF2-40B4-BE49-F238E27FC236}">
                <a16:creationId xmlns:a16="http://schemas.microsoft.com/office/drawing/2014/main" id="{B018B0B2-D4F5-604C-9EC7-AF5EF25586EA}"/>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3" name="Rechthoek 23">
            <a:extLst>
              <a:ext uri="{FF2B5EF4-FFF2-40B4-BE49-F238E27FC236}">
                <a16:creationId xmlns:a16="http://schemas.microsoft.com/office/drawing/2014/main" id="{0E6DAFAF-AC54-244D-9144-AE179611D8EC}"/>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30">
            <a:extLst>
              <a:ext uri="{FF2B5EF4-FFF2-40B4-BE49-F238E27FC236}">
                <a16:creationId xmlns:a16="http://schemas.microsoft.com/office/drawing/2014/main" id="{9F3B9F1B-9134-D243-B830-DD85865D83C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368843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rtner: OostNL">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East Netherlands Development Agency</a:t>
            </a:r>
          </a:p>
          <a:p>
            <a:endParaRPr lang="en-GB" sz="1800" spc="-113" noProof="0">
              <a:solidFill>
                <a:schemeClr val="tx1"/>
              </a:solidFill>
            </a:endParaRP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432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680001"/>
            <a:ext cx="6648452" cy="970266"/>
          </a:xfrm>
          <a:prstGeom prst="rect">
            <a:avLst/>
          </a:prstGeom>
          <a:solidFill>
            <a:schemeClr val="bg1"/>
          </a:solid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accent1"/>
                </a:solidFill>
              </a:rPr>
              <a:t>Oost NL’s </a:t>
            </a:r>
            <a:r>
              <a:rPr lang="en-US" sz="1051" b="0">
                <a:solidFill>
                  <a:schemeClr val="tx1"/>
                </a:solidFill>
              </a:rPr>
              <a:t>aim is to support entrepreneurs throughout the entire process of establishing businesses and fostering growth in our region. Whether you’re considering to locate to the Netherlands or already have existing operations here, Oost NL </a:t>
            </a:r>
            <a:r>
              <a:rPr lang="en-US" sz="1051" b="1">
                <a:solidFill>
                  <a:schemeClr val="tx1"/>
                </a:solidFill>
              </a:rPr>
              <a:t>assists you at every stage. </a:t>
            </a:r>
            <a:r>
              <a:rPr lang="en-US" sz="1051" b="0">
                <a:solidFill>
                  <a:schemeClr val="tx1"/>
                </a:solidFill>
              </a:rPr>
              <a:t>With free and confidential services, we will introduce you to the relevant networks, share our expertise, find the perfect premises, boost matchmaking, provide tailor-made </a:t>
            </a:r>
            <a:r>
              <a:rPr lang="en-US" sz="1051" b="0" err="1">
                <a:solidFill>
                  <a:schemeClr val="tx1"/>
                </a:solidFill>
              </a:rPr>
              <a:t>bidbooks</a:t>
            </a:r>
            <a:r>
              <a:rPr lang="en-US" sz="1051" b="0">
                <a:solidFill>
                  <a:schemeClr val="tx1"/>
                </a:solidFill>
              </a:rPr>
              <a:t> and provide assistance and </a:t>
            </a:r>
            <a:r>
              <a:rPr lang="en-US" sz="1051" b="1">
                <a:solidFill>
                  <a:schemeClr val="tx1"/>
                </a:solidFill>
              </a:rPr>
              <a:t>support in every stage of your business expansion.</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379991" y="2436396"/>
            <a:ext cx="832131" cy="1440000"/>
          </a:xfrm>
          <a:prstGeom prst="rect">
            <a:avLst/>
          </a:prstGeom>
        </p:spPr>
      </p:pic>
      <p:sp>
        <p:nvSpPr>
          <p:cNvPr id="12" name="Tijdelijke aanduiding voor verticale tekst 2">
            <a:extLst>
              <a:ext uri="{FF2B5EF4-FFF2-40B4-BE49-F238E27FC236}">
                <a16:creationId xmlns:a16="http://schemas.microsoft.com/office/drawing/2014/main" id="{EEB81D11-4A4D-0348-8AD1-58E2C6670234}"/>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3" name="Rechthoek 23">
            <a:extLst>
              <a:ext uri="{FF2B5EF4-FFF2-40B4-BE49-F238E27FC236}">
                <a16:creationId xmlns:a16="http://schemas.microsoft.com/office/drawing/2014/main" id="{923D9039-BCBE-7848-AB8B-C67856B5FE38}"/>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30">
            <a:extLst>
              <a:ext uri="{FF2B5EF4-FFF2-40B4-BE49-F238E27FC236}">
                <a16:creationId xmlns:a16="http://schemas.microsoft.com/office/drawing/2014/main" id="{ED013574-CAEB-884B-9A1A-D98488DB8CC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105592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alestate1">
    <p:spTree>
      <p:nvGrpSpPr>
        <p:cNvPr id="1" name=""/>
        <p:cNvGrpSpPr/>
        <p:nvPr/>
      </p:nvGrpSpPr>
      <p:grpSpPr>
        <a:xfrm>
          <a:off x="0" y="0"/>
          <a:ext cx="0" cy="0"/>
          <a:chOff x="0" y="0"/>
          <a:chExt cx="0" cy="0"/>
        </a:xfrm>
      </p:grpSpPr>
      <p:sp>
        <p:nvSpPr>
          <p:cNvPr id="219" name="Tijdelijke aanduiding voor afbeelding 58">
            <a:extLst>
              <a:ext uri="{FF2B5EF4-FFF2-40B4-BE49-F238E27FC236}">
                <a16:creationId xmlns:a16="http://schemas.microsoft.com/office/drawing/2014/main" id="{7769D387-C879-5E4D-A0ED-0016623C1419}"/>
              </a:ext>
            </a:extLst>
          </p:cNvPr>
          <p:cNvSpPr>
            <a:spLocks noGrp="1"/>
          </p:cNvSpPr>
          <p:nvPr>
            <p:ph type="pic" sz="quarter" idx="51" hasCustomPrompt="1"/>
          </p:nvPr>
        </p:nvSpPr>
        <p:spPr>
          <a:xfrm>
            <a:off x="4572000" y="3429001"/>
            <a:ext cx="4572000" cy="3429001"/>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217" name="Tijdelijke aanduiding voor afbeelding 58">
            <a:extLst>
              <a:ext uri="{FF2B5EF4-FFF2-40B4-BE49-F238E27FC236}">
                <a16:creationId xmlns:a16="http://schemas.microsoft.com/office/drawing/2014/main" id="{B38FC1CF-92FE-A247-A133-B3FA456E36FD}"/>
              </a:ext>
            </a:extLst>
          </p:cNvPr>
          <p:cNvSpPr>
            <a:spLocks noGrp="1"/>
          </p:cNvSpPr>
          <p:nvPr>
            <p:ph type="pic" sz="quarter" idx="50" hasCustomPrompt="1"/>
          </p:nvPr>
        </p:nvSpPr>
        <p:spPr>
          <a:xfrm>
            <a:off x="0" y="3429000"/>
            <a:ext cx="4572000" cy="3429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46" name="Tijdelijke aanduiding voor verticale tekst 2">
            <a:extLst>
              <a:ext uri="{FF2B5EF4-FFF2-40B4-BE49-F238E27FC236}">
                <a16:creationId xmlns:a16="http://schemas.microsoft.com/office/drawing/2014/main" id="{3E582727-DD7F-46B0-9F69-FF631C6E4A9E}"/>
              </a:ext>
            </a:extLst>
          </p:cNvPr>
          <p:cNvSpPr>
            <a:spLocks noGrp="1"/>
          </p:cNvSpPr>
          <p:nvPr>
            <p:ph type="body" orient="vert" idx="21" hasCustomPrompt="1"/>
          </p:nvPr>
        </p:nvSpPr>
        <p:spPr>
          <a:xfrm>
            <a:off x="1495425" y="1935806"/>
            <a:ext cx="3370839" cy="1079769"/>
          </a:xfrm>
        </p:spPr>
        <p:txBody>
          <a:bodyPr vert="horz" lIns="0" tIns="0" rIns="0" bIns="0"/>
          <a:lstStyle>
            <a:lvl1pPr>
              <a:lnSpc>
                <a:spcPts val="1575"/>
              </a:lnSpc>
              <a:spcBef>
                <a:spcPts val="0"/>
              </a:spcBef>
              <a:spcAft>
                <a:spcPts val="0"/>
              </a:spcAft>
              <a:buClr>
                <a:srgbClr val="F86600"/>
              </a:buClr>
              <a:defRPr>
                <a:solidFill>
                  <a:schemeClr val="tx1"/>
                </a:solidFill>
              </a:defRPr>
            </a:lvl1pPr>
            <a:lvl2pPr>
              <a:defRPr/>
            </a:lvl2pPr>
            <a:lvl3pPr>
              <a:defRPr/>
            </a:lvl3pPr>
            <a:lvl4pPr>
              <a:defRPr/>
            </a:lvl4pPr>
            <a:lvl5pPr marL="0" indent="0">
              <a:buNone/>
              <a:defRPr/>
            </a:lvl5pPr>
            <a:lvl6pPr>
              <a:defRPr/>
            </a:lvl6pPr>
            <a:lvl7pPr>
              <a:defRPr/>
            </a:lvl7pPr>
            <a:lvl8pPr>
              <a:defRPr/>
            </a:lvl8pPr>
            <a:lvl9pPr>
              <a:defRPr/>
            </a:lvl9pPr>
          </a:lstStyle>
          <a:p>
            <a:pPr lvl="0"/>
            <a:r>
              <a:rPr lang="en-GB" noProof="0"/>
              <a:t>Bullet</a:t>
            </a:r>
          </a:p>
          <a:p>
            <a:pPr lvl="0"/>
            <a:r>
              <a:rPr lang="en-GB" noProof="0"/>
              <a:t>Bullet</a:t>
            </a:r>
          </a:p>
          <a:p>
            <a:pPr lvl="0"/>
            <a:r>
              <a:rPr lang="en-GB" noProof="0"/>
              <a:t>Bullet</a:t>
            </a:r>
          </a:p>
          <a:p>
            <a:pPr lvl="0"/>
            <a:r>
              <a:rPr lang="en-GB" noProof="0"/>
              <a:t>Bullet</a:t>
            </a:r>
          </a:p>
        </p:txBody>
      </p:sp>
      <p:sp>
        <p:nvSpPr>
          <p:cNvPr id="23" name="Tijdelijke aanduiding voor verticale tekst 2">
            <a:extLst>
              <a:ext uri="{FF2B5EF4-FFF2-40B4-BE49-F238E27FC236}">
                <a16:creationId xmlns:a16="http://schemas.microsoft.com/office/drawing/2014/main" id="{D20BB974-BC39-4423-899F-2A05A08AAC5A}"/>
              </a:ext>
            </a:extLst>
          </p:cNvPr>
          <p:cNvSpPr>
            <a:spLocks noGrp="1"/>
          </p:cNvSpPr>
          <p:nvPr>
            <p:ph type="body" orient="vert" idx="48" hasCustomPrompt="1"/>
          </p:nvPr>
        </p:nvSpPr>
        <p:spPr>
          <a:xfrm>
            <a:off x="5238141" y="1935806"/>
            <a:ext cx="3310547" cy="1079769"/>
          </a:xfrm>
        </p:spPr>
        <p:txBody>
          <a:bodyPr vert="horz" lIns="0" tIns="0" rIns="0" bIns="0"/>
          <a:lstStyle>
            <a:lvl1pPr>
              <a:lnSpc>
                <a:spcPts val="1575"/>
              </a:lnSpc>
              <a:spcBef>
                <a:spcPts val="0"/>
              </a:spcBef>
              <a:spcAft>
                <a:spcPts val="0"/>
              </a:spcAft>
              <a:buClr>
                <a:srgbClr val="F86600"/>
              </a:buClr>
              <a:defRPr>
                <a:solidFill>
                  <a:schemeClr val="tx1"/>
                </a:solidFill>
              </a:defRPr>
            </a:lvl1pPr>
            <a:lvl2pPr>
              <a:defRPr/>
            </a:lvl2pPr>
            <a:lvl3pPr>
              <a:defRPr/>
            </a:lvl3pPr>
            <a:lvl4pPr>
              <a:defRPr/>
            </a:lvl4pPr>
            <a:lvl5pPr marL="0" indent="0">
              <a:buNone/>
              <a:defRPr/>
            </a:lvl5pPr>
            <a:lvl6pPr>
              <a:defRPr/>
            </a:lvl6pPr>
            <a:lvl7pPr>
              <a:defRPr/>
            </a:lvl7pPr>
            <a:lvl8pPr>
              <a:defRPr/>
            </a:lvl8pPr>
            <a:lvl9pPr>
              <a:defRPr/>
            </a:lvl9pPr>
          </a:lstStyle>
          <a:p>
            <a:pPr lvl="0"/>
            <a:r>
              <a:rPr lang="en-GB" noProof="0"/>
              <a:t>Bullet</a:t>
            </a:r>
          </a:p>
          <a:p>
            <a:pPr lvl="0"/>
            <a:r>
              <a:rPr lang="en-GB" noProof="0"/>
              <a:t>Bullet</a:t>
            </a:r>
          </a:p>
          <a:p>
            <a:pPr lvl="0"/>
            <a:r>
              <a:rPr lang="en-GB" noProof="0"/>
              <a:t>Bullet</a:t>
            </a:r>
          </a:p>
          <a:p>
            <a:pPr lvl="0"/>
            <a:r>
              <a:rPr lang="en-GB" noProof="0"/>
              <a:t>Bullet</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730853" y="3428997"/>
            <a:ext cx="413147" cy="3429001"/>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74" name="Rechthoek 23">
            <a:extLst>
              <a:ext uri="{FF2B5EF4-FFF2-40B4-BE49-F238E27FC236}">
                <a16:creationId xmlns:a16="http://schemas.microsoft.com/office/drawing/2014/main" id="{F2F5D8B4-1846-204A-B061-30CF21DA7691}"/>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40" name="Group 139">
            <a:extLst>
              <a:ext uri="{FF2B5EF4-FFF2-40B4-BE49-F238E27FC236}">
                <a16:creationId xmlns:a16="http://schemas.microsoft.com/office/drawing/2014/main" id="{17FD8368-0AD7-9C4E-B362-F4421035D8FF}"/>
              </a:ext>
            </a:extLst>
          </p:cNvPr>
          <p:cNvGrpSpPr/>
          <p:nvPr userDrawn="1"/>
        </p:nvGrpSpPr>
        <p:grpSpPr>
          <a:xfrm>
            <a:off x="9291401" y="2"/>
            <a:ext cx="2393267" cy="6708519"/>
            <a:chOff x="12388535" y="0"/>
            <a:chExt cx="3191021" cy="6708519"/>
          </a:xfrm>
        </p:grpSpPr>
        <p:sp>
          <p:nvSpPr>
            <p:cNvPr id="141" name="Freeform 101">
              <a:extLst>
                <a:ext uri="{FF2B5EF4-FFF2-40B4-BE49-F238E27FC236}">
                  <a16:creationId xmlns:a16="http://schemas.microsoft.com/office/drawing/2014/main" id="{D56C4512-8007-8B47-B36C-4FAD5AD8631B}"/>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2" name="Rechthoek 197">
              <a:extLst>
                <a:ext uri="{FF2B5EF4-FFF2-40B4-BE49-F238E27FC236}">
                  <a16:creationId xmlns:a16="http://schemas.microsoft.com/office/drawing/2014/main" id="{6DCD2C36-68DA-4A4A-A185-F658B63C6299}"/>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3" name="Rechte verbindingslijn 198">
              <a:extLst>
                <a:ext uri="{FF2B5EF4-FFF2-40B4-BE49-F238E27FC236}">
                  <a16:creationId xmlns:a16="http://schemas.microsoft.com/office/drawing/2014/main" id="{33DA371B-8B9C-7743-A337-B02E81EDEB1F}"/>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4" name="Rechthoek 154">
              <a:extLst>
                <a:ext uri="{FF2B5EF4-FFF2-40B4-BE49-F238E27FC236}">
                  <a16:creationId xmlns:a16="http://schemas.microsoft.com/office/drawing/2014/main" id="{F226C237-4486-174C-9C92-7310255CC743}"/>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5" name="Rechte verbindingslijn 156">
              <a:extLst>
                <a:ext uri="{FF2B5EF4-FFF2-40B4-BE49-F238E27FC236}">
                  <a16:creationId xmlns:a16="http://schemas.microsoft.com/office/drawing/2014/main" id="{A8ED31DA-F7FF-6841-B051-88FE467F2793}"/>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6" name="Rechte verbindingslijn 157">
              <a:extLst>
                <a:ext uri="{FF2B5EF4-FFF2-40B4-BE49-F238E27FC236}">
                  <a16:creationId xmlns:a16="http://schemas.microsoft.com/office/drawing/2014/main" id="{C842F96A-64C8-AE44-9E64-B4341DF92E23}"/>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7" name="Rechte verbindingslijn 159">
              <a:extLst>
                <a:ext uri="{FF2B5EF4-FFF2-40B4-BE49-F238E27FC236}">
                  <a16:creationId xmlns:a16="http://schemas.microsoft.com/office/drawing/2014/main" id="{EF5C3868-DAB0-D048-80DA-A075CCEBEE2F}"/>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8" name="Ovaal 160">
              <a:extLst>
                <a:ext uri="{FF2B5EF4-FFF2-40B4-BE49-F238E27FC236}">
                  <a16:creationId xmlns:a16="http://schemas.microsoft.com/office/drawing/2014/main" id="{182A7DCB-F4C8-0945-B4F2-9A0ECAEA6D92}"/>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9" name="Rechthoek 161">
              <a:extLst>
                <a:ext uri="{FF2B5EF4-FFF2-40B4-BE49-F238E27FC236}">
                  <a16:creationId xmlns:a16="http://schemas.microsoft.com/office/drawing/2014/main" id="{23F40E2E-CFA1-A847-A9B9-9987183B607F}"/>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0" name="Groep 162">
              <a:extLst>
                <a:ext uri="{FF2B5EF4-FFF2-40B4-BE49-F238E27FC236}">
                  <a16:creationId xmlns:a16="http://schemas.microsoft.com/office/drawing/2014/main" id="{4AA75FD0-699C-6A45-842B-6D59793826DC}"/>
                </a:ext>
              </a:extLst>
            </p:cNvPr>
            <p:cNvGrpSpPr/>
            <p:nvPr userDrawn="1"/>
          </p:nvGrpSpPr>
          <p:grpSpPr>
            <a:xfrm>
              <a:off x="12757283" y="3162561"/>
              <a:ext cx="825500" cy="209550"/>
              <a:chOff x="13504624" y="2482850"/>
              <a:chExt cx="825500" cy="209550"/>
            </a:xfrm>
          </p:grpSpPr>
          <p:sp>
            <p:nvSpPr>
              <p:cNvPr id="197" name="Rechthoek 193">
                <a:extLst>
                  <a:ext uri="{FF2B5EF4-FFF2-40B4-BE49-F238E27FC236}">
                    <a16:creationId xmlns:a16="http://schemas.microsoft.com/office/drawing/2014/main" id="{F94763BA-2BCB-C145-9A44-CC1AED9B36C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8" name="Rechte verbindingslijn 194">
                <a:extLst>
                  <a:ext uri="{FF2B5EF4-FFF2-40B4-BE49-F238E27FC236}">
                    <a16:creationId xmlns:a16="http://schemas.microsoft.com/office/drawing/2014/main" id="{E0B3A695-2248-7044-9EAB-DBBCACBA592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9" name="Gelijkbenige driehoek 195">
                <a:extLst>
                  <a:ext uri="{FF2B5EF4-FFF2-40B4-BE49-F238E27FC236}">
                    <a16:creationId xmlns:a16="http://schemas.microsoft.com/office/drawing/2014/main" id="{3FCFC573-42E5-CA46-9075-D03A12EF862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1" name="Ovaal 155">
              <a:extLst>
                <a:ext uri="{FF2B5EF4-FFF2-40B4-BE49-F238E27FC236}">
                  <a16:creationId xmlns:a16="http://schemas.microsoft.com/office/drawing/2014/main" id="{501EF01E-3C66-AC44-8EA0-0AD4DE3BA99C}"/>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2" name="Rechthoek 158">
              <a:extLst>
                <a:ext uri="{FF2B5EF4-FFF2-40B4-BE49-F238E27FC236}">
                  <a16:creationId xmlns:a16="http://schemas.microsoft.com/office/drawing/2014/main" id="{A06FA057-1A94-7041-B5D8-B25BF491A2AB}"/>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3" name="Groep 163">
              <a:extLst>
                <a:ext uri="{FF2B5EF4-FFF2-40B4-BE49-F238E27FC236}">
                  <a16:creationId xmlns:a16="http://schemas.microsoft.com/office/drawing/2014/main" id="{5CE163C9-869E-BB4C-9C4B-60044D94BC69}"/>
                </a:ext>
              </a:extLst>
            </p:cNvPr>
            <p:cNvGrpSpPr/>
            <p:nvPr userDrawn="1"/>
          </p:nvGrpSpPr>
          <p:grpSpPr>
            <a:xfrm>
              <a:off x="12757283" y="2126361"/>
              <a:ext cx="294789" cy="318834"/>
              <a:chOff x="14466489" y="1001522"/>
              <a:chExt cx="290627" cy="314333"/>
            </a:xfrm>
          </p:grpSpPr>
          <p:sp>
            <p:nvSpPr>
              <p:cNvPr id="191" name="Rechthoek 187">
                <a:extLst>
                  <a:ext uri="{FF2B5EF4-FFF2-40B4-BE49-F238E27FC236}">
                    <a16:creationId xmlns:a16="http://schemas.microsoft.com/office/drawing/2014/main" id="{A9C2F176-0266-AA4E-9696-DEDE0EE8205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2" name="Ovaal 188">
                <a:extLst>
                  <a:ext uri="{FF2B5EF4-FFF2-40B4-BE49-F238E27FC236}">
                    <a16:creationId xmlns:a16="http://schemas.microsoft.com/office/drawing/2014/main" id="{FC6C3AF2-8A6A-5340-AE0D-1810F2E425E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3" name="Vrije vorm: vorm 189">
                <a:extLst>
                  <a:ext uri="{FF2B5EF4-FFF2-40B4-BE49-F238E27FC236}">
                    <a16:creationId xmlns:a16="http://schemas.microsoft.com/office/drawing/2014/main" id="{A10F9171-907E-5A43-A187-2FCE399C410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4" name="Rechthoek: afgeronde hoeken 190">
                <a:extLst>
                  <a:ext uri="{FF2B5EF4-FFF2-40B4-BE49-F238E27FC236}">
                    <a16:creationId xmlns:a16="http://schemas.microsoft.com/office/drawing/2014/main" id="{42430A29-F97E-F24A-AD95-4C56AED3619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5" name="Rechte verbindingslijn 191">
                <a:extLst>
                  <a:ext uri="{FF2B5EF4-FFF2-40B4-BE49-F238E27FC236}">
                    <a16:creationId xmlns:a16="http://schemas.microsoft.com/office/drawing/2014/main" id="{A8F5C9EE-D5F1-114C-903D-2911BEB32D1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6" name="Rechte verbindingslijn 192">
                <a:extLst>
                  <a:ext uri="{FF2B5EF4-FFF2-40B4-BE49-F238E27FC236}">
                    <a16:creationId xmlns:a16="http://schemas.microsoft.com/office/drawing/2014/main" id="{A317A0CB-1463-244D-97ED-F43D1D4BE69D}"/>
                  </a:ext>
                </a:extLst>
              </p:cNvPr>
              <p:cNvCxnSpPr>
                <a:cxnSpLocks/>
                <a:stCxn id="1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4" name="Groep 152">
              <a:extLst>
                <a:ext uri="{FF2B5EF4-FFF2-40B4-BE49-F238E27FC236}">
                  <a16:creationId xmlns:a16="http://schemas.microsoft.com/office/drawing/2014/main" id="{2C4A0772-3196-5643-979C-EB58E53218ED}"/>
                </a:ext>
              </a:extLst>
            </p:cNvPr>
            <p:cNvGrpSpPr/>
            <p:nvPr userDrawn="1"/>
          </p:nvGrpSpPr>
          <p:grpSpPr>
            <a:xfrm>
              <a:off x="12757283" y="4084851"/>
              <a:ext cx="1499406" cy="678267"/>
              <a:chOff x="12757283" y="3120781"/>
              <a:chExt cx="1499406" cy="678267"/>
            </a:xfrm>
          </p:grpSpPr>
          <p:sp>
            <p:nvSpPr>
              <p:cNvPr id="177" name="Rechthoek 199">
                <a:extLst>
                  <a:ext uri="{FF2B5EF4-FFF2-40B4-BE49-F238E27FC236}">
                    <a16:creationId xmlns:a16="http://schemas.microsoft.com/office/drawing/2014/main" id="{A8BD1AEB-D3D7-3141-8FAC-E880BB7D3DC4}"/>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8" name="Rechthoek 200">
                <a:extLst>
                  <a:ext uri="{FF2B5EF4-FFF2-40B4-BE49-F238E27FC236}">
                    <a16:creationId xmlns:a16="http://schemas.microsoft.com/office/drawing/2014/main" id="{3976479E-2114-A948-8F34-C808500E5871}"/>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9" name="Tekstvak 201">
                <a:extLst>
                  <a:ext uri="{FF2B5EF4-FFF2-40B4-BE49-F238E27FC236}">
                    <a16:creationId xmlns:a16="http://schemas.microsoft.com/office/drawing/2014/main" id="{3ED9E7D0-7148-5647-A90C-99F662D2A87F}"/>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0" name="Tekstvak 202">
                <a:extLst>
                  <a:ext uri="{FF2B5EF4-FFF2-40B4-BE49-F238E27FC236}">
                    <a16:creationId xmlns:a16="http://schemas.microsoft.com/office/drawing/2014/main" id="{BCFC378A-B17D-C246-9997-48FF1DA86424}"/>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1" name="Picture 3">
                <a:extLst>
                  <a:ext uri="{FF2B5EF4-FFF2-40B4-BE49-F238E27FC236}">
                    <a16:creationId xmlns:a16="http://schemas.microsoft.com/office/drawing/2014/main" id="{2B6D195F-3FE5-AC40-A49D-DE33C5264BA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2" name="Gelijkbenige driehoek 204">
                <a:extLst>
                  <a:ext uri="{FF2B5EF4-FFF2-40B4-BE49-F238E27FC236}">
                    <a16:creationId xmlns:a16="http://schemas.microsoft.com/office/drawing/2014/main" id="{9B846E56-6817-7A42-8BCA-D1B6203282D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3" name="Groep 205">
                <a:extLst>
                  <a:ext uri="{FF2B5EF4-FFF2-40B4-BE49-F238E27FC236}">
                    <a16:creationId xmlns:a16="http://schemas.microsoft.com/office/drawing/2014/main" id="{0CF06653-4586-E343-8550-5300588D59DA}"/>
                  </a:ext>
                </a:extLst>
              </p:cNvPr>
              <p:cNvGrpSpPr/>
              <p:nvPr userDrawn="1"/>
            </p:nvGrpSpPr>
            <p:grpSpPr>
              <a:xfrm>
                <a:off x="12822311" y="3178534"/>
                <a:ext cx="182309" cy="163794"/>
                <a:chOff x="12832541" y="3162395"/>
                <a:chExt cx="219532" cy="197236"/>
              </a:xfrm>
            </p:grpSpPr>
            <p:sp>
              <p:nvSpPr>
                <p:cNvPr id="188" name="Rechthoek 210">
                  <a:extLst>
                    <a:ext uri="{FF2B5EF4-FFF2-40B4-BE49-F238E27FC236}">
                      <a16:creationId xmlns:a16="http://schemas.microsoft.com/office/drawing/2014/main" id="{5D255759-A1E9-8A4E-9DDC-60FDEEBE4454}"/>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9" name="Rechthoek 211">
                  <a:extLst>
                    <a:ext uri="{FF2B5EF4-FFF2-40B4-BE49-F238E27FC236}">
                      <a16:creationId xmlns:a16="http://schemas.microsoft.com/office/drawing/2014/main" id="{8B0734B5-DCC7-A145-81C0-3BD777812E75}"/>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0" name="Rechthoek 212">
                  <a:extLst>
                    <a:ext uri="{FF2B5EF4-FFF2-40B4-BE49-F238E27FC236}">
                      <a16:creationId xmlns:a16="http://schemas.microsoft.com/office/drawing/2014/main" id="{D87F1C63-24E5-C840-ABA4-EBBFE9855BB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4" name="Groep 206">
                <a:extLst>
                  <a:ext uri="{FF2B5EF4-FFF2-40B4-BE49-F238E27FC236}">
                    <a16:creationId xmlns:a16="http://schemas.microsoft.com/office/drawing/2014/main" id="{370511CD-87AA-5D48-8CDB-19CEEA315393}"/>
                  </a:ext>
                </a:extLst>
              </p:cNvPr>
              <p:cNvGrpSpPr/>
              <p:nvPr userDrawn="1"/>
            </p:nvGrpSpPr>
            <p:grpSpPr>
              <a:xfrm>
                <a:off x="12822311" y="3480352"/>
                <a:ext cx="182309" cy="163794"/>
                <a:chOff x="12832541" y="3162395"/>
                <a:chExt cx="219532" cy="197236"/>
              </a:xfrm>
            </p:grpSpPr>
            <p:sp>
              <p:nvSpPr>
                <p:cNvPr id="185" name="Rechthoek 207">
                  <a:extLst>
                    <a:ext uri="{FF2B5EF4-FFF2-40B4-BE49-F238E27FC236}">
                      <a16:creationId xmlns:a16="http://schemas.microsoft.com/office/drawing/2014/main" id="{0AC7C196-997B-D941-9F89-43B6A51D199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6" name="Rechthoek 208">
                  <a:extLst>
                    <a:ext uri="{FF2B5EF4-FFF2-40B4-BE49-F238E27FC236}">
                      <a16:creationId xmlns:a16="http://schemas.microsoft.com/office/drawing/2014/main" id="{F56623A6-CDCB-1441-9A95-A100369D774C}"/>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7" name="Rechthoek 209">
                  <a:extLst>
                    <a:ext uri="{FF2B5EF4-FFF2-40B4-BE49-F238E27FC236}">
                      <a16:creationId xmlns:a16="http://schemas.microsoft.com/office/drawing/2014/main" id="{3F24CE9F-98F5-3947-A60D-7F7D216AD42B}"/>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5" name="Ovaal 164">
              <a:extLst>
                <a:ext uri="{FF2B5EF4-FFF2-40B4-BE49-F238E27FC236}">
                  <a16:creationId xmlns:a16="http://schemas.microsoft.com/office/drawing/2014/main" id="{4F39A07E-0FA6-3C40-8863-D7E868C25E7D}"/>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6" name="Rechthoek 165">
              <a:extLst>
                <a:ext uri="{FF2B5EF4-FFF2-40B4-BE49-F238E27FC236}">
                  <a16:creationId xmlns:a16="http://schemas.microsoft.com/office/drawing/2014/main" id="{91C44DA4-BA20-4143-81B1-3FA66666781C}"/>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66">
              <a:extLst>
                <a:ext uri="{FF2B5EF4-FFF2-40B4-BE49-F238E27FC236}">
                  <a16:creationId xmlns:a16="http://schemas.microsoft.com/office/drawing/2014/main" id="{3BD34D1E-4D16-9141-BB8E-BBC918D143B4}"/>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8" name="Ovaal 168">
              <a:extLst>
                <a:ext uri="{FF2B5EF4-FFF2-40B4-BE49-F238E27FC236}">
                  <a16:creationId xmlns:a16="http://schemas.microsoft.com/office/drawing/2014/main" id="{11FB3539-D1F4-E340-81DA-ED685889945C}"/>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9" name="Rechthoek 169">
              <a:extLst>
                <a:ext uri="{FF2B5EF4-FFF2-40B4-BE49-F238E27FC236}">
                  <a16:creationId xmlns:a16="http://schemas.microsoft.com/office/drawing/2014/main" id="{02A5C046-A00B-8B47-8C90-3857D1A1F25A}"/>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0" name="Groep 170">
              <a:extLst>
                <a:ext uri="{FF2B5EF4-FFF2-40B4-BE49-F238E27FC236}">
                  <a16:creationId xmlns:a16="http://schemas.microsoft.com/office/drawing/2014/main" id="{4356E6C7-E8D6-BB4F-9548-DB561ACBCB25}"/>
                </a:ext>
              </a:extLst>
            </p:cNvPr>
            <p:cNvGrpSpPr/>
            <p:nvPr userDrawn="1"/>
          </p:nvGrpSpPr>
          <p:grpSpPr>
            <a:xfrm>
              <a:off x="12700791" y="6095601"/>
              <a:ext cx="514284" cy="612918"/>
              <a:chOff x="12682980" y="3403241"/>
              <a:chExt cx="622284" cy="741632"/>
            </a:xfrm>
          </p:grpSpPr>
          <p:grpSp>
            <p:nvGrpSpPr>
              <p:cNvPr id="161" name="Groep 171">
                <a:extLst>
                  <a:ext uri="{FF2B5EF4-FFF2-40B4-BE49-F238E27FC236}">
                    <a16:creationId xmlns:a16="http://schemas.microsoft.com/office/drawing/2014/main" id="{B42308A6-1658-C74B-B5B5-CA3EE16C91CB}"/>
                  </a:ext>
                </a:extLst>
              </p:cNvPr>
              <p:cNvGrpSpPr/>
              <p:nvPr userDrawn="1"/>
            </p:nvGrpSpPr>
            <p:grpSpPr>
              <a:xfrm>
                <a:off x="12771568" y="3403241"/>
                <a:ext cx="467138" cy="448489"/>
                <a:chOff x="12782195" y="3403241"/>
                <a:chExt cx="467138" cy="448489"/>
              </a:xfrm>
            </p:grpSpPr>
            <p:grpSp>
              <p:nvGrpSpPr>
                <p:cNvPr id="164" name="Groep 174">
                  <a:extLst>
                    <a:ext uri="{FF2B5EF4-FFF2-40B4-BE49-F238E27FC236}">
                      <a16:creationId xmlns:a16="http://schemas.microsoft.com/office/drawing/2014/main" id="{EC481335-DBC2-9A40-B3D2-26CEF3487C47}"/>
                    </a:ext>
                  </a:extLst>
                </p:cNvPr>
                <p:cNvGrpSpPr/>
                <p:nvPr userDrawn="1"/>
              </p:nvGrpSpPr>
              <p:grpSpPr>
                <a:xfrm>
                  <a:off x="12782195" y="3403241"/>
                  <a:ext cx="412967" cy="393907"/>
                  <a:chOff x="13554906" y="3320109"/>
                  <a:chExt cx="443906" cy="423419"/>
                </a:xfrm>
              </p:grpSpPr>
              <p:grpSp>
                <p:nvGrpSpPr>
                  <p:cNvPr id="171" name="Groep 181">
                    <a:extLst>
                      <a:ext uri="{FF2B5EF4-FFF2-40B4-BE49-F238E27FC236}">
                        <a16:creationId xmlns:a16="http://schemas.microsoft.com/office/drawing/2014/main" id="{BF0985EB-3CEC-8442-B1EC-3F7A31D946B1}"/>
                      </a:ext>
                    </a:extLst>
                  </p:cNvPr>
                  <p:cNvGrpSpPr/>
                  <p:nvPr userDrawn="1"/>
                </p:nvGrpSpPr>
                <p:grpSpPr>
                  <a:xfrm>
                    <a:off x="13554906" y="3320109"/>
                    <a:ext cx="443906" cy="423419"/>
                    <a:chOff x="12909684" y="1276143"/>
                    <a:chExt cx="443906" cy="423419"/>
                  </a:xfrm>
                </p:grpSpPr>
                <p:sp>
                  <p:nvSpPr>
                    <p:cNvPr id="174" name="Rechthoek 184">
                      <a:extLst>
                        <a:ext uri="{FF2B5EF4-FFF2-40B4-BE49-F238E27FC236}">
                          <a16:creationId xmlns:a16="http://schemas.microsoft.com/office/drawing/2014/main" id="{613E1453-5E87-074F-815F-5C54401ACD5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5" name="Rechthoek 185">
                      <a:extLst>
                        <a:ext uri="{FF2B5EF4-FFF2-40B4-BE49-F238E27FC236}">
                          <a16:creationId xmlns:a16="http://schemas.microsoft.com/office/drawing/2014/main" id="{FCFFD4C5-D5E5-7F43-AC25-4E8F980F798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6" name="Ovaal 186">
                      <a:extLst>
                        <a:ext uri="{FF2B5EF4-FFF2-40B4-BE49-F238E27FC236}">
                          <a16:creationId xmlns:a16="http://schemas.microsoft.com/office/drawing/2014/main" id="{DE1AE029-5FC6-674A-BA9A-BF201F1F500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2" name="Afbeelding 182">
                    <a:extLst>
                      <a:ext uri="{FF2B5EF4-FFF2-40B4-BE49-F238E27FC236}">
                        <a16:creationId xmlns:a16="http://schemas.microsoft.com/office/drawing/2014/main" id="{40704E18-6A01-DB4A-901A-E219EF824FD5}"/>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3" name="Afbeelding 183">
                    <a:extLst>
                      <a:ext uri="{FF2B5EF4-FFF2-40B4-BE49-F238E27FC236}">
                        <a16:creationId xmlns:a16="http://schemas.microsoft.com/office/drawing/2014/main" id="{F276FB00-F3C1-EF4B-9063-DC712A2098A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65" name="Groep 175">
                  <a:extLst>
                    <a:ext uri="{FF2B5EF4-FFF2-40B4-BE49-F238E27FC236}">
                      <a16:creationId xmlns:a16="http://schemas.microsoft.com/office/drawing/2014/main" id="{86C832D8-0613-B545-8283-00A911ECD80B}"/>
                    </a:ext>
                  </a:extLst>
                </p:cNvPr>
                <p:cNvGrpSpPr/>
                <p:nvPr userDrawn="1"/>
              </p:nvGrpSpPr>
              <p:grpSpPr>
                <a:xfrm>
                  <a:off x="13103513" y="3705268"/>
                  <a:ext cx="145820" cy="146462"/>
                  <a:chOff x="13096169" y="3602278"/>
                  <a:chExt cx="145820" cy="146462"/>
                </a:xfrm>
              </p:grpSpPr>
              <p:sp>
                <p:nvSpPr>
                  <p:cNvPr id="169" name="Rechthoek 179">
                    <a:extLst>
                      <a:ext uri="{FF2B5EF4-FFF2-40B4-BE49-F238E27FC236}">
                        <a16:creationId xmlns:a16="http://schemas.microsoft.com/office/drawing/2014/main" id="{ED9028A5-46B8-5B40-9515-B6DB253E31D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0" name="Rechthoek 180">
                    <a:extLst>
                      <a:ext uri="{FF2B5EF4-FFF2-40B4-BE49-F238E27FC236}">
                        <a16:creationId xmlns:a16="http://schemas.microsoft.com/office/drawing/2014/main" id="{A895D9F6-A96C-2A41-BD87-A1D568469F3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6" name="Groep 176">
                  <a:extLst>
                    <a:ext uri="{FF2B5EF4-FFF2-40B4-BE49-F238E27FC236}">
                      <a16:creationId xmlns:a16="http://schemas.microsoft.com/office/drawing/2014/main" id="{CB5CE202-315F-9841-8185-622F6C85740A}"/>
                    </a:ext>
                  </a:extLst>
                </p:cNvPr>
                <p:cNvGrpSpPr/>
                <p:nvPr userDrawn="1"/>
              </p:nvGrpSpPr>
              <p:grpSpPr>
                <a:xfrm rot="10800000">
                  <a:off x="13061402" y="3665637"/>
                  <a:ext cx="145820" cy="146462"/>
                  <a:chOff x="13096169" y="3602278"/>
                  <a:chExt cx="145820" cy="146462"/>
                </a:xfrm>
              </p:grpSpPr>
              <p:sp>
                <p:nvSpPr>
                  <p:cNvPr id="167" name="Rechthoek 177">
                    <a:extLst>
                      <a:ext uri="{FF2B5EF4-FFF2-40B4-BE49-F238E27FC236}">
                        <a16:creationId xmlns:a16="http://schemas.microsoft.com/office/drawing/2014/main" id="{B6E0E67B-08B3-7C4A-8178-0E2F6E2C57C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8" name="Rechthoek 178">
                    <a:extLst>
                      <a:ext uri="{FF2B5EF4-FFF2-40B4-BE49-F238E27FC236}">
                        <a16:creationId xmlns:a16="http://schemas.microsoft.com/office/drawing/2014/main" id="{E1FEA3E5-987C-1F4B-96C2-CC061762D90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2" name="Rechthoek 172">
                <a:extLst>
                  <a:ext uri="{FF2B5EF4-FFF2-40B4-BE49-F238E27FC236}">
                    <a16:creationId xmlns:a16="http://schemas.microsoft.com/office/drawing/2014/main" id="{0A37A502-55DE-6949-8DEB-37D7E35BACA0}"/>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3" name="Gelijkbenige driehoek 173">
                <a:extLst>
                  <a:ext uri="{FF2B5EF4-FFF2-40B4-BE49-F238E27FC236}">
                    <a16:creationId xmlns:a16="http://schemas.microsoft.com/office/drawing/2014/main" id="{1CD41778-676C-4B41-B3D2-7C3B3E393F11}"/>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pic>
        <p:nvPicPr>
          <p:cNvPr id="72" name="Picture 32">
            <a:extLst>
              <a:ext uri="{FF2B5EF4-FFF2-40B4-BE49-F238E27FC236}">
                <a16:creationId xmlns:a16="http://schemas.microsoft.com/office/drawing/2014/main" id="{DE3576AE-E451-F542-A0C7-4986F850C15A}"/>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333126" y="1039944"/>
            <a:ext cx="492060" cy="656080"/>
          </a:xfrm>
          <a:prstGeom prst="rect">
            <a:avLst/>
          </a:prstGeom>
        </p:spPr>
      </p:pic>
      <p:sp>
        <p:nvSpPr>
          <p:cNvPr id="75" name="Tijdelijke aanduiding voor verticale tekst 2">
            <a:extLst>
              <a:ext uri="{FF2B5EF4-FFF2-40B4-BE49-F238E27FC236}">
                <a16:creationId xmlns:a16="http://schemas.microsoft.com/office/drawing/2014/main" id="{8804FCFE-B3A6-0847-BC15-75751B1C59BA}"/>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Tree>
    <p:extLst>
      <p:ext uri="{BB962C8B-B14F-4D97-AF65-F5344CB8AC3E}">
        <p14:creationId xmlns:p14="http://schemas.microsoft.com/office/powerpoint/2010/main" val="113593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alestate2">
    <p:spTree>
      <p:nvGrpSpPr>
        <p:cNvPr id="1" name=""/>
        <p:cNvGrpSpPr/>
        <p:nvPr/>
      </p:nvGrpSpPr>
      <p:grpSpPr>
        <a:xfrm>
          <a:off x="0" y="0"/>
          <a:ext cx="0" cy="0"/>
          <a:chOff x="0" y="0"/>
          <a:chExt cx="0" cy="0"/>
        </a:xfrm>
      </p:grpSpPr>
      <p:sp>
        <p:nvSpPr>
          <p:cNvPr id="12" name="Tijdelijke aanduiding voor afbeelding 58">
            <a:extLst>
              <a:ext uri="{FF2B5EF4-FFF2-40B4-BE49-F238E27FC236}">
                <a16:creationId xmlns:a16="http://schemas.microsoft.com/office/drawing/2014/main" id="{A3632C8D-4EC1-104D-85CC-391B8CD422DC}"/>
              </a:ext>
            </a:extLst>
          </p:cNvPr>
          <p:cNvSpPr>
            <a:spLocks noGrp="1"/>
          </p:cNvSpPr>
          <p:nvPr>
            <p:ph type="pic" sz="quarter" idx="50" hasCustomPrompt="1"/>
          </p:nvPr>
        </p:nvSpPr>
        <p:spPr>
          <a:xfrm>
            <a:off x="6104357" y="3429001"/>
            <a:ext cx="3039643" cy="3429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260" name="Tijdelijke aanduiding voor afbeelding 58">
            <a:extLst>
              <a:ext uri="{FF2B5EF4-FFF2-40B4-BE49-F238E27FC236}">
                <a16:creationId xmlns:a16="http://schemas.microsoft.com/office/drawing/2014/main" id="{7DAED540-859F-1849-8281-CB646598B020}"/>
              </a:ext>
            </a:extLst>
          </p:cNvPr>
          <p:cNvSpPr>
            <a:spLocks noGrp="1"/>
          </p:cNvSpPr>
          <p:nvPr>
            <p:ph type="pic" sz="quarter" idx="49" hasCustomPrompt="1"/>
          </p:nvPr>
        </p:nvSpPr>
        <p:spPr>
          <a:xfrm>
            <a:off x="6104357" y="104401"/>
            <a:ext cx="3039643" cy="33246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999935" y="104401"/>
            <a:ext cx="144064"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8" name="Tijdelijke aanduiding voor verticale tekst 2">
            <a:extLst>
              <a:ext uri="{FF2B5EF4-FFF2-40B4-BE49-F238E27FC236}">
                <a16:creationId xmlns:a16="http://schemas.microsoft.com/office/drawing/2014/main" id="{A5BE44CF-A4B1-4DDA-B12F-E3DADE56ED87}"/>
              </a:ext>
            </a:extLst>
          </p:cNvPr>
          <p:cNvSpPr>
            <a:spLocks noGrp="1"/>
          </p:cNvSpPr>
          <p:nvPr>
            <p:ph type="body" orient="vert" idx="19" hasCustomPrompt="1"/>
          </p:nvPr>
        </p:nvSpPr>
        <p:spPr>
          <a:xfrm>
            <a:off x="9001042" y="6670676"/>
            <a:ext cx="142959" cy="187324"/>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46" name="Tijdelijke aanduiding voor verticale tekst 2">
            <a:extLst>
              <a:ext uri="{FF2B5EF4-FFF2-40B4-BE49-F238E27FC236}">
                <a16:creationId xmlns:a16="http://schemas.microsoft.com/office/drawing/2014/main" id="{3E582727-DD7F-46B0-9F69-FF631C6E4A9E}"/>
              </a:ext>
            </a:extLst>
          </p:cNvPr>
          <p:cNvSpPr>
            <a:spLocks noGrp="1"/>
          </p:cNvSpPr>
          <p:nvPr>
            <p:ph type="body" orient="vert" idx="21" hasCustomPrompt="1"/>
          </p:nvPr>
        </p:nvSpPr>
        <p:spPr>
          <a:xfrm>
            <a:off x="1495426" y="1935806"/>
            <a:ext cx="4257111" cy="4193533"/>
          </a:xfrm>
        </p:spPr>
        <p:txBody>
          <a:bodyPr vert="horz" lIns="0" tIns="0" rIns="0" bIns="0"/>
          <a:lstStyle>
            <a:lvl1pPr>
              <a:lnSpc>
                <a:spcPts val="1575"/>
              </a:lnSpc>
              <a:spcAft>
                <a:spcPts val="0"/>
              </a:spcAft>
              <a:defRPr>
                <a:solidFill>
                  <a:schemeClr val="tx1"/>
                </a:solidFill>
              </a:defRPr>
            </a:lvl1pPr>
            <a:lvl2pPr>
              <a:defRPr/>
            </a:lvl2pPr>
            <a:lvl3pPr>
              <a:defRPr/>
            </a:lvl3pPr>
            <a:lvl4pPr>
              <a:defRPr/>
            </a:lvl4pPr>
            <a:lvl5pPr marL="0" indent="0">
              <a:buNone/>
              <a:defRPr/>
            </a:lvl5pPr>
            <a:lvl6pPr>
              <a:defRPr/>
            </a:lvl6pPr>
            <a:lvl7pPr>
              <a:defRPr/>
            </a:lvl7pPr>
            <a:lvl8pPr>
              <a:defRPr/>
            </a:lvl8pPr>
            <a:lvl9pPr>
              <a:defRPr/>
            </a:lvl9pPr>
          </a:lstStyle>
          <a:p>
            <a:pPr lvl="0"/>
            <a:r>
              <a:rPr lang="en-GB" noProof="0"/>
              <a:t>Bullet</a:t>
            </a:r>
          </a:p>
        </p:txBody>
      </p:sp>
      <p:sp>
        <p:nvSpPr>
          <p:cNvPr id="73" name="Rechthoek 23">
            <a:extLst>
              <a:ext uri="{FF2B5EF4-FFF2-40B4-BE49-F238E27FC236}">
                <a16:creationId xmlns:a16="http://schemas.microsoft.com/office/drawing/2014/main" id="{747225A8-E756-7444-BE2D-01EE266B23A2}"/>
              </a:ext>
            </a:extLst>
          </p:cNvPr>
          <p:cNvSpPr/>
          <p:nvPr userDrawn="1"/>
        </p:nvSpPr>
        <p:spPr>
          <a:xfrm>
            <a:off x="1147123" y="0"/>
            <a:ext cx="8100" cy="152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39" name="Group 138">
            <a:extLst>
              <a:ext uri="{FF2B5EF4-FFF2-40B4-BE49-F238E27FC236}">
                <a16:creationId xmlns:a16="http://schemas.microsoft.com/office/drawing/2014/main" id="{B01423B8-EAD8-8F46-B6CE-7C4E6EB17131}"/>
              </a:ext>
            </a:extLst>
          </p:cNvPr>
          <p:cNvGrpSpPr/>
          <p:nvPr userDrawn="1"/>
        </p:nvGrpSpPr>
        <p:grpSpPr>
          <a:xfrm>
            <a:off x="9291401" y="2"/>
            <a:ext cx="2393267" cy="6708519"/>
            <a:chOff x="12388535" y="0"/>
            <a:chExt cx="3191021" cy="6708519"/>
          </a:xfrm>
        </p:grpSpPr>
        <p:sp>
          <p:nvSpPr>
            <p:cNvPr id="140" name="Freeform 101">
              <a:extLst>
                <a:ext uri="{FF2B5EF4-FFF2-40B4-BE49-F238E27FC236}">
                  <a16:creationId xmlns:a16="http://schemas.microsoft.com/office/drawing/2014/main" id="{499D6EE6-7FB9-474E-B816-7E45CA4F6113}"/>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1" name="Rechthoek 197">
              <a:extLst>
                <a:ext uri="{FF2B5EF4-FFF2-40B4-BE49-F238E27FC236}">
                  <a16:creationId xmlns:a16="http://schemas.microsoft.com/office/drawing/2014/main" id="{12497FA1-EDF0-D74E-8828-7D73E498B3FB}"/>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2" name="Rechte verbindingslijn 198">
              <a:extLst>
                <a:ext uri="{FF2B5EF4-FFF2-40B4-BE49-F238E27FC236}">
                  <a16:creationId xmlns:a16="http://schemas.microsoft.com/office/drawing/2014/main" id="{5D55E40E-78E9-E142-A9C6-C6033FCD26B6}"/>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3" name="Rechthoek 154">
              <a:extLst>
                <a:ext uri="{FF2B5EF4-FFF2-40B4-BE49-F238E27FC236}">
                  <a16:creationId xmlns:a16="http://schemas.microsoft.com/office/drawing/2014/main" id="{154F6AAC-B302-754D-A3D2-DAF475E82B8F}"/>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4" name="Rechte verbindingslijn 156">
              <a:extLst>
                <a:ext uri="{FF2B5EF4-FFF2-40B4-BE49-F238E27FC236}">
                  <a16:creationId xmlns:a16="http://schemas.microsoft.com/office/drawing/2014/main" id="{FBC19BBF-D115-464D-B56B-E1BF7694F37D}"/>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5" name="Rechte verbindingslijn 157">
              <a:extLst>
                <a:ext uri="{FF2B5EF4-FFF2-40B4-BE49-F238E27FC236}">
                  <a16:creationId xmlns:a16="http://schemas.microsoft.com/office/drawing/2014/main" id="{0493685B-246A-2642-9A13-550B2C0E8DB6}"/>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6" name="Rechte verbindingslijn 159">
              <a:extLst>
                <a:ext uri="{FF2B5EF4-FFF2-40B4-BE49-F238E27FC236}">
                  <a16:creationId xmlns:a16="http://schemas.microsoft.com/office/drawing/2014/main" id="{ADCE0DC4-2328-D747-8FDA-C33E8F8488D2}"/>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7" name="Ovaal 160">
              <a:extLst>
                <a:ext uri="{FF2B5EF4-FFF2-40B4-BE49-F238E27FC236}">
                  <a16:creationId xmlns:a16="http://schemas.microsoft.com/office/drawing/2014/main" id="{37FA55C4-41E6-E147-8266-B54E1536BA9B}"/>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8" name="Rechthoek 161">
              <a:extLst>
                <a:ext uri="{FF2B5EF4-FFF2-40B4-BE49-F238E27FC236}">
                  <a16:creationId xmlns:a16="http://schemas.microsoft.com/office/drawing/2014/main" id="{688B6300-D6DF-9548-A7B1-12EA6DDB0D73}"/>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9" name="Groep 162">
              <a:extLst>
                <a:ext uri="{FF2B5EF4-FFF2-40B4-BE49-F238E27FC236}">
                  <a16:creationId xmlns:a16="http://schemas.microsoft.com/office/drawing/2014/main" id="{9BD71ACD-9CFB-EB4F-AE50-F924D560F1FA}"/>
                </a:ext>
              </a:extLst>
            </p:cNvPr>
            <p:cNvGrpSpPr/>
            <p:nvPr userDrawn="1"/>
          </p:nvGrpSpPr>
          <p:grpSpPr>
            <a:xfrm>
              <a:off x="12757283" y="3162561"/>
              <a:ext cx="825500" cy="209550"/>
              <a:chOff x="13504624" y="2482850"/>
              <a:chExt cx="825500" cy="209550"/>
            </a:xfrm>
          </p:grpSpPr>
          <p:sp>
            <p:nvSpPr>
              <p:cNvPr id="196" name="Rechthoek 193">
                <a:extLst>
                  <a:ext uri="{FF2B5EF4-FFF2-40B4-BE49-F238E27FC236}">
                    <a16:creationId xmlns:a16="http://schemas.microsoft.com/office/drawing/2014/main" id="{A797DB4E-561B-264B-A7E0-7107B0BA601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7" name="Rechte verbindingslijn 194">
                <a:extLst>
                  <a:ext uri="{FF2B5EF4-FFF2-40B4-BE49-F238E27FC236}">
                    <a16:creationId xmlns:a16="http://schemas.microsoft.com/office/drawing/2014/main" id="{CDE921EC-810F-8149-B37B-EB72577AB89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8" name="Gelijkbenige driehoek 195">
                <a:extLst>
                  <a:ext uri="{FF2B5EF4-FFF2-40B4-BE49-F238E27FC236}">
                    <a16:creationId xmlns:a16="http://schemas.microsoft.com/office/drawing/2014/main" id="{4F3E132A-85A5-1549-A3C3-3D0DC4801E9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0" name="Ovaal 155">
              <a:extLst>
                <a:ext uri="{FF2B5EF4-FFF2-40B4-BE49-F238E27FC236}">
                  <a16:creationId xmlns:a16="http://schemas.microsoft.com/office/drawing/2014/main" id="{0AFCBE08-DB92-C94B-BB5A-172C4A7D236A}"/>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1" name="Rechthoek 158">
              <a:extLst>
                <a:ext uri="{FF2B5EF4-FFF2-40B4-BE49-F238E27FC236}">
                  <a16:creationId xmlns:a16="http://schemas.microsoft.com/office/drawing/2014/main" id="{646ADAD1-DC45-8041-911E-93030CF2BD3D}"/>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2" name="Groep 163">
              <a:extLst>
                <a:ext uri="{FF2B5EF4-FFF2-40B4-BE49-F238E27FC236}">
                  <a16:creationId xmlns:a16="http://schemas.microsoft.com/office/drawing/2014/main" id="{9DFA5BB4-676A-E74D-9DF8-8ACDC6AB237F}"/>
                </a:ext>
              </a:extLst>
            </p:cNvPr>
            <p:cNvGrpSpPr/>
            <p:nvPr userDrawn="1"/>
          </p:nvGrpSpPr>
          <p:grpSpPr>
            <a:xfrm>
              <a:off x="12757283" y="2126361"/>
              <a:ext cx="294789" cy="318834"/>
              <a:chOff x="14466489" y="1001522"/>
              <a:chExt cx="290627" cy="314333"/>
            </a:xfrm>
          </p:grpSpPr>
          <p:sp>
            <p:nvSpPr>
              <p:cNvPr id="190" name="Rechthoek 187">
                <a:extLst>
                  <a:ext uri="{FF2B5EF4-FFF2-40B4-BE49-F238E27FC236}">
                    <a16:creationId xmlns:a16="http://schemas.microsoft.com/office/drawing/2014/main" id="{61E37831-0031-7F4A-88C6-F03D9857C7B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1" name="Ovaal 188">
                <a:extLst>
                  <a:ext uri="{FF2B5EF4-FFF2-40B4-BE49-F238E27FC236}">
                    <a16:creationId xmlns:a16="http://schemas.microsoft.com/office/drawing/2014/main" id="{39BBF73D-7957-524C-876A-F2E0CB6E13E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2" name="Vrije vorm: vorm 189">
                <a:extLst>
                  <a:ext uri="{FF2B5EF4-FFF2-40B4-BE49-F238E27FC236}">
                    <a16:creationId xmlns:a16="http://schemas.microsoft.com/office/drawing/2014/main" id="{22ABFBFF-3D0F-6F4A-87E8-3BAB3262ACF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3" name="Rechthoek: afgeronde hoeken 190">
                <a:extLst>
                  <a:ext uri="{FF2B5EF4-FFF2-40B4-BE49-F238E27FC236}">
                    <a16:creationId xmlns:a16="http://schemas.microsoft.com/office/drawing/2014/main" id="{9FCBA7C0-622E-354E-A5F3-364F2A985E57}"/>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4" name="Rechte verbindingslijn 191">
                <a:extLst>
                  <a:ext uri="{FF2B5EF4-FFF2-40B4-BE49-F238E27FC236}">
                    <a16:creationId xmlns:a16="http://schemas.microsoft.com/office/drawing/2014/main" id="{28949840-C71D-4D4D-8D8F-990B6C710A6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5" name="Rechte verbindingslijn 192">
                <a:extLst>
                  <a:ext uri="{FF2B5EF4-FFF2-40B4-BE49-F238E27FC236}">
                    <a16:creationId xmlns:a16="http://schemas.microsoft.com/office/drawing/2014/main" id="{EA433DF2-ABA7-B342-AA43-6826917AB57F}"/>
                  </a:ext>
                </a:extLst>
              </p:cNvPr>
              <p:cNvCxnSpPr>
                <a:cxnSpLocks/>
                <a:stCxn id="19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3" name="Groep 152">
              <a:extLst>
                <a:ext uri="{FF2B5EF4-FFF2-40B4-BE49-F238E27FC236}">
                  <a16:creationId xmlns:a16="http://schemas.microsoft.com/office/drawing/2014/main" id="{915D73E4-A104-7842-B47A-8E63AF75B525}"/>
                </a:ext>
              </a:extLst>
            </p:cNvPr>
            <p:cNvGrpSpPr/>
            <p:nvPr userDrawn="1"/>
          </p:nvGrpSpPr>
          <p:grpSpPr>
            <a:xfrm>
              <a:off x="12757283" y="4084851"/>
              <a:ext cx="1499406" cy="678267"/>
              <a:chOff x="12757283" y="3120781"/>
              <a:chExt cx="1499406" cy="678267"/>
            </a:xfrm>
          </p:grpSpPr>
          <p:sp>
            <p:nvSpPr>
              <p:cNvPr id="176" name="Rechthoek 199">
                <a:extLst>
                  <a:ext uri="{FF2B5EF4-FFF2-40B4-BE49-F238E27FC236}">
                    <a16:creationId xmlns:a16="http://schemas.microsoft.com/office/drawing/2014/main" id="{C5E52A16-37DA-0B43-AC34-0FC30D851EC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7" name="Rechthoek 200">
                <a:extLst>
                  <a:ext uri="{FF2B5EF4-FFF2-40B4-BE49-F238E27FC236}">
                    <a16:creationId xmlns:a16="http://schemas.microsoft.com/office/drawing/2014/main" id="{219FCF93-FA5F-B942-B5AF-56C1B486BE28}"/>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8" name="Tekstvak 201">
                <a:extLst>
                  <a:ext uri="{FF2B5EF4-FFF2-40B4-BE49-F238E27FC236}">
                    <a16:creationId xmlns:a16="http://schemas.microsoft.com/office/drawing/2014/main" id="{24DECF79-8450-1D40-9263-A9A98CDCEFF4}"/>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79" name="Tekstvak 202">
                <a:extLst>
                  <a:ext uri="{FF2B5EF4-FFF2-40B4-BE49-F238E27FC236}">
                    <a16:creationId xmlns:a16="http://schemas.microsoft.com/office/drawing/2014/main" id="{CEA0745B-9ECA-A841-A907-FA56F1A3FE13}"/>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0" name="Picture 3">
                <a:extLst>
                  <a:ext uri="{FF2B5EF4-FFF2-40B4-BE49-F238E27FC236}">
                    <a16:creationId xmlns:a16="http://schemas.microsoft.com/office/drawing/2014/main" id="{4926F492-7763-624E-A9F1-0F546A954A0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Gelijkbenige driehoek 204">
                <a:extLst>
                  <a:ext uri="{FF2B5EF4-FFF2-40B4-BE49-F238E27FC236}">
                    <a16:creationId xmlns:a16="http://schemas.microsoft.com/office/drawing/2014/main" id="{4191B0C3-B83F-F649-9751-4B412E9FB5CB}"/>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2" name="Groep 205">
                <a:extLst>
                  <a:ext uri="{FF2B5EF4-FFF2-40B4-BE49-F238E27FC236}">
                    <a16:creationId xmlns:a16="http://schemas.microsoft.com/office/drawing/2014/main" id="{3DFB9F3E-F7F6-0440-80FB-807BB78254A0}"/>
                  </a:ext>
                </a:extLst>
              </p:cNvPr>
              <p:cNvGrpSpPr/>
              <p:nvPr userDrawn="1"/>
            </p:nvGrpSpPr>
            <p:grpSpPr>
              <a:xfrm>
                <a:off x="12822311" y="3178534"/>
                <a:ext cx="182309" cy="163794"/>
                <a:chOff x="12832541" y="3162395"/>
                <a:chExt cx="219532" cy="197236"/>
              </a:xfrm>
            </p:grpSpPr>
            <p:sp>
              <p:nvSpPr>
                <p:cNvPr id="187" name="Rechthoek 210">
                  <a:extLst>
                    <a:ext uri="{FF2B5EF4-FFF2-40B4-BE49-F238E27FC236}">
                      <a16:creationId xmlns:a16="http://schemas.microsoft.com/office/drawing/2014/main" id="{5C9F3842-5F26-E741-977C-170C2F0BAC8C}"/>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8" name="Rechthoek 211">
                  <a:extLst>
                    <a:ext uri="{FF2B5EF4-FFF2-40B4-BE49-F238E27FC236}">
                      <a16:creationId xmlns:a16="http://schemas.microsoft.com/office/drawing/2014/main" id="{3B7F680B-55B8-B34B-A01B-AA5642E0E211}"/>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9" name="Rechthoek 212">
                  <a:extLst>
                    <a:ext uri="{FF2B5EF4-FFF2-40B4-BE49-F238E27FC236}">
                      <a16:creationId xmlns:a16="http://schemas.microsoft.com/office/drawing/2014/main" id="{ECAA267A-F96D-2944-B9B6-DDA1EA254E3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3" name="Groep 206">
                <a:extLst>
                  <a:ext uri="{FF2B5EF4-FFF2-40B4-BE49-F238E27FC236}">
                    <a16:creationId xmlns:a16="http://schemas.microsoft.com/office/drawing/2014/main" id="{03E6B683-29BE-2646-888E-6C949AA5F9F5}"/>
                  </a:ext>
                </a:extLst>
              </p:cNvPr>
              <p:cNvGrpSpPr/>
              <p:nvPr userDrawn="1"/>
            </p:nvGrpSpPr>
            <p:grpSpPr>
              <a:xfrm>
                <a:off x="12822311" y="3480352"/>
                <a:ext cx="182309" cy="163794"/>
                <a:chOff x="12832541" y="3162395"/>
                <a:chExt cx="219532" cy="197236"/>
              </a:xfrm>
            </p:grpSpPr>
            <p:sp>
              <p:nvSpPr>
                <p:cNvPr id="184" name="Rechthoek 207">
                  <a:extLst>
                    <a:ext uri="{FF2B5EF4-FFF2-40B4-BE49-F238E27FC236}">
                      <a16:creationId xmlns:a16="http://schemas.microsoft.com/office/drawing/2014/main" id="{0335A8D2-AE72-264F-BA6E-60A044CD865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5" name="Rechthoek 208">
                  <a:extLst>
                    <a:ext uri="{FF2B5EF4-FFF2-40B4-BE49-F238E27FC236}">
                      <a16:creationId xmlns:a16="http://schemas.microsoft.com/office/drawing/2014/main" id="{BCC642B1-F31C-BD46-A815-66F7994B018B}"/>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6" name="Rechthoek 209">
                  <a:extLst>
                    <a:ext uri="{FF2B5EF4-FFF2-40B4-BE49-F238E27FC236}">
                      <a16:creationId xmlns:a16="http://schemas.microsoft.com/office/drawing/2014/main" id="{C7116E38-3669-DC4C-BDDF-EC22F16FA3D5}"/>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4" name="Ovaal 164">
              <a:extLst>
                <a:ext uri="{FF2B5EF4-FFF2-40B4-BE49-F238E27FC236}">
                  <a16:creationId xmlns:a16="http://schemas.microsoft.com/office/drawing/2014/main" id="{06400076-CCDE-1B41-A3A4-CAF1931AF6CF}"/>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5" name="Rechthoek 165">
              <a:extLst>
                <a:ext uri="{FF2B5EF4-FFF2-40B4-BE49-F238E27FC236}">
                  <a16:creationId xmlns:a16="http://schemas.microsoft.com/office/drawing/2014/main" id="{C39D5143-C2B7-D14F-B542-C03110ACD03B}"/>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6" name="Rechte verbindingslijn 166">
              <a:extLst>
                <a:ext uri="{FF2B5EF4-FFF2-40B4-BE49-F238E27FC236}">
                  <a16:creationId xmlns:a16="http://schemas.microsoft.com/office/drawing/2014/main" id="{93009402-FFD0-154E-A1FF-95734AA39FC1}"/>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7" name="Ovaal 168">
              <a:extLst>
                <a:ext uri="{FF2B5EF4-FFF2-40B4-BE49-F238E27FC236}">
                  <a16:creationId xmlns:a16="http://schemas.microsoft.com/office/drawing/2014/main" id="{DAA3371A-0D34-B743-A384-28A95D7EF4AF}"/>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8" name="Rechthoek 169">
              <a:extLst>
                <a:ext uri="{FF2B5EF4-FFF2-40B4-BE49-F238E27FC236}">
                  <a16:creationId xmlns:a16="http://schemas.microsoft.com/office/drawing/2014/main" id="{C148299E-316F-D245-893E-5B405FB73243}"/>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9" name="Groep 170">
              <a:extLst>
                <a:ext uri="{FF2B5EF4-FFF2-40B4-BE49-F238E27FC236}">
                  <a16:creationId xmlns:a16="http://schemas.microsoft.com/office/drawing/2014/main" id="{CFA851E4-6C97-A54C-A392-DC370DD4820E}"/>
                </a:ext>
              </a:extLst>
            </p:cNvPr>
            <p:cNvGrpSpPr/>
            <p:nvPr userDrawn="1"/>
          </p:nvGrpSpPr>
          <p:grpSpPr>
            <a:xfrm>
              <a:off x="12700791" y="6095601"/>
              <a:ext cx="514284" cy="612918"/>
              <a:chOff x="12682980" y="3403241"/>
              <a:chExt cx="622284" cy="741632"/>
            </a:xfrm>
          </p:grpSpPr>
          <p:grpSp>
            <p:nvGrpSpPr>
              <p:cNvPr id="160" name="Groep 171">
                <a:extLst>
                  <a:ext uri="{FF2B5EF4-FFF2-40B4-BE49-F238E27FC236}">
                    <a16:creationId xmlns:a16="http://schemas.microsoft.com/office/drawing/2014/main" id="{86EA53EA-4045-DE4E-8DBA-CB389E62FAF7}"/>
                  </a:ext>
                </a:extLst>
              </p:cNvPr>
              <p:cNvGrpSpPr/>
              <p:nvPr userDrawn="1"/>
            </p:nvGrpSpPr>
            <p:grpSpPr>
              <a:xfrm>
                <a:off x="12771568" y="3403241"/>
                <a:ext cx="467138" cy="448489"/>
                <a:chOff x="12782195" y="3403241"/>
                <a:chExt cx="467138" cy="448489"/>
              </a:xfrm>
            </p:grpSpPr>
            <p:grpSp>
              <p:nvGrpSpPr>
                <p:cNvPr id="163" name="Groep 174">
                  <a:extLst>
                    <a:ext uri="{FF2B5EF4-FFF2-40B4-BE49-F238E27FC236}">
                      <a16:creationId xmlns:a16="http://schemas.microsoft.com/office/drawing/2014/main" id="{88E03AF4-16AA-8A42-A9EB-B67CB372B974}"/>
                    </a:ext>
                  </a:extLst>
                </p:cNvPr>
                <p:cNvGrpSpPr/>
                <p:nvPr userDrawn="1"/>
              </p:nvGrpSpPr>
              <p:grpSpPr>
                <a:xfrm>
                  <a:off x="12782195" y="3403241"/>
                  <a:ext cx="412967" cy="393907"/>
                  <a:chOff x="13554906" y="3320109"/>
                  <a:chExt cx="443906" cy="423419"/>
                </a:xfrm>
              </p:grpSpPr>
              <p:grpSp>
                <p:nvGrpSpPr>
                  <p:cNvPr id="170" name="Groep 181">
                    <a:extLst>
                      <a:ext uri="{FF2B5EF4-FFF2-40B4-BE49-F238E27FC236}">
                        <a16:creationId xmlns:a16="http://schemas.microsoft.com/office/drawing/2014/main" id="{5E6F1A64-08F3-7D42-8384-D16B2EDB31A2}"/>
                      </a:ext>
                    </a:extLst>
                  </p:cNvPr>
                  <p:cNvGrpSpPr/>
                  <p:nvPr userDrawn="1"/>
                </p:nvGrpSpPr>
                <p:grpSpPr>
                  <a:xfrm>
                    <a:off x="13554906" y="3320109"/>
                    <a:ext cx="443906" cy="423419"/>
                    <a:chOff x="12909684" y="1276143"/>
                    <a:chExt cx="443906" cy="423419"/>
                  </a:xfrm>
                </p:grpSpPr>
                <p:sp>
                  <p:nvSpPr>
                    <p:cNvPr id="173" name="Rechthoek 184">
                      <a:extLst>
                        <a:ext uri="{FF2B5EF4-FFF2-40B4-BE49-F238E27FC236}">
                          <a16:creationId xmlns:a16="http://schemas.microsoft.com/office/drawing/2014/main" id="{27B8E7A9-A39D-7449-910E-E7E57E3D2EDF}"/>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4" name="Rechthoek 185">
                      <a:extLst>
                        <a:ext uri="{FF2B5EF4-FFF2-40B4-BE49-F238E27FC236}">
                          <a16:creationId xmlns:a16="http://schemas.microsoft.com/office/drawing/2014/main" id="{E2B5C7AD-D40C-B34C-89C3-368DBC9B5E7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5" name="Ovaal 186">
                      <a:extLst>
                        <a:ext uri="{FF2B5EF4-FFF2-40B4-BE49-F238E27FC236}">
                          <a16:creationId xmlns:a16="http://schemas.microsoft.com/office/drawing/2014/main" id="{AB36ACDB-6D85-A046-8BD0-70ABE26E50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1" name="Afbeelding 182">
                    <a:extLst>
                      <a:ext uri="{FF2B5EF4-FFF2-40B4-BE49-F238E27FC236}">
                        <a16:creationId xmlns:a16="http://schemas.microsoft.com/office/drawing/2014/main" id="{66F2348F-1D0E-E144-958A-EAD47852AF49}"/>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2" name="Afbeelding 183">
                    <a:extLst>
                      <a:ext uri="{FF2B5EF4-FFF2-40B4-BE49-F238E27FC236}">
                        <a16:creationId xmlns:a16="http://schemas.microsoft.com/office/drawing/2014/main" id="{5375B74B-502F-C340-BE81-4779811D6BF3}"/>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64" name="Groep 175">
                  <a:extLst>
                    <a:ext uri="{FF2B5EF4-FFF2-40B4-BE49-F238E27FC236}">
                      <a16:creationId xmlns:a16="http://schemas.microsoft.com/office/drawing/2014/main" id="{E0000559-3AC6-464C-BA66-22F68C1B5BF2}"/>
                    </a:ext>
                  </a:extLst>
                </p:cNvPr>
                <p:cNvGrpSpPr/>
                <p:nvPr userDrawn="1"/>
              </p:nvGrpSpPr>
              <p:grpSpPr>
                <a:xfrm>
                  <a:off x="13103513" y="3705268"/>
                  <a:ext cx="145820" cy="146462"/>
                  <a:chOff x="13096169" y="3602278"/>
                  <a:chExt cx="145820" cy="146462"/>
                </a:xfrm>
              </p:grpSpPr>
              <p:sp>
                <p:nvSpPr>
                  <p:cNvPr id="168" name="Rechthoek 179">
                    <a:extLst>
                      <a:ext uri="{FF2B5EF4-FFF2-40B4-BE49-F238E27FC236}">
                        <a16:creationId xmlns:a16="http://schemas.microsoft.com/office/drawing/2014/main" id="{A29790B0-0F46-CE42-9097-EE716E457E3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9" name="Rechthoek 180">
                    <a:extLst>
                      <a:ext uri="{FF2B5EF4-FFF2-40B4-BE49-F238E27FC236}">
                        <a16:creationId xmlns:a16="http://schemas.microsoft.com/office/drawing/2014/main" id="{0107C9AB-A7B7-8A4F-AEDF-F26286EC2B5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5" name="Groep 176">
                  <a:extLst>
                    <a:ext uri="{FF2B5EF4-FFF2-40B4-BE49-F238E27FC236}">
                      <a16:creationId xmlns:a16="http://schemas.microsoft.com/office/drawing/2014/main" id="{53D8A5B2-61DF-894B-9610-C9C64D35A33A}"/>
                    </a:ext>
                  </a:extLst>
                </p:cNvPr>
                <p:cNvGrpSpPr/>
                <p:nvPr userDrawn="1"/>
              </p:nvGrpSpPr>
              <p:grpSpPr>
                <a:xfrm rot="10800000">
                  <a:off x="13061402" y="3665637"/>
                  <a:ext cx="145820" cy="146462"/>
                  <a:chOff x="13096169" y="3602278"/>
                  <a:chExt cx="145820" cy="146462"/>
                </a:xfrm>
              </p:grpSpPr>
              <p:sp>
                <p:nvSpPr>
                  <p:cNvPr id="166" name="Rechthoek 177">
                    <a:extLst>
                      <a:ext uri="{FF2B5EF4-FFF2-40B4-BE49-F238E27FC236}">
                        <a16:creationId xmlns:a16="http://schemas.microsoft.com/office/drawing/2014/main" id="{56BE0045-9182-3241-98F1-68A3665A273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7" name="Rechthoek 178">
                    <a:extLst>
                      <a:ext uri="{FF2B5EF4-FFF2-40B4-BE49-F238E27FC236}">
                        <a16:creationId xmlns:a16="http://schemas.microsoft.com/office/drawing/2014/main" id="{021F3CC8-4B56-3F4B-82F8-4F4ECE81B00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1" name="Rechthoek 172">
                <a:extLst>
                  <a:ext uri="{FF2B5EF4-FFF2-40B4-BE49-F238E27FC236}">
                    <a16:creationId xmlns:a16="http://schemas.microsoft.com/office/drawing/2014/main" id="{5ACD4943-854F-E84E-8FE3-8179C71FE0C6}"/>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2" name="Gelijkbenige driehoek 173">
                <a:extLst>
                  <a:ext uri="{FF2B5EF4-FFF2-40B4-BE49-F238E27FC236}">
                    <a16:creationId xmlns:a16="http://schemas.microsoft.com/office/drawing/2014/main" id="{6026BA93-E70B-CD44-B9F7-8BC2E086501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pic>
        <p:nvPicPr>
          <p:cNvPr id="71" name="Picture 32">
            <a:extLst>
              <a:ext uri="{FF2B5EF4-FFF2-40B4-BE49-F238E27FC236}">
                <a16:creationId xmlns:a16="http://schemas.microsoft.com/office/drawing/2014/main" id="{8AF69C4A-A5EB-D14C-A26A-A5DE674F7D35}"/>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333126" y="1039944"/>
            <a:ext cx="492060" cy="656080"/>
          </a:xfrm>
          <a:prstGeom prst="rect">
            <a:avLst/>
          </a:prstGeom>
        </p:spPr>
      </p:pic>
    </p:spTree>
    <p:extLst>
      <p:ext uri="{BB962C8B-B14F-4D97-AF65-F5344CB8AC3E}">
        <p14:creationId xmlns:p14="http://schemas.microsoft.com/office/powerpoint/2010/main" val="308578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11" userDrawn="1">
          <p15:clr>
            <a:srgbClr val="FBAE40"/>
          </p15:clr>
        </p15:guide>
        <p15:guide id="2" orient="horz" pos="216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realestate1">
    <p:spTree>
      <p:nvGrpSpPr>
        <p:cNvPr id="1" name=""/>
        <p:cNvGrpSpPr/>
        <p:nvPr/>
      </p:nvGrpSpPr>
      <p:grpSpPr>
        <a:xfrm>
          <a:off x="0" y="0"/>
          <a:ext cx="0" cy="0"/>
          <a:chOff x="0" y="0"/>
          <a:chExt cx="0" cy="0"/>
        </a:xfrm>
      </p:grpSpPr>
      <p:sp>
        <p:nvSpPr>
          <p:cNvPr id="219" name="Tijdelijke aanduiding voor afbeelding 58">
            <a:extLst>
              <a:ext uri="{FF2B5EF4-FFF2-40B4-BE49-F238E27FC236}">
                <a16:creationId xmlns:a16="http://schemas.microsoft.com/office/drawing/2014/main" id="{7769D387-C879-5E4D-A0ED-0016623C1419}"/>
              </a:ext>
            </a:extLst>
          </p:cNvPr>
          <p:cNvSpPr>
            <a:spLocks noGrp="1"/>
          </p:cNvSpPr>
          <p:nvPr>
            <p:ph type="pic" sz="quarter" idx="51" hasCustomPrompt="1"/>
          </p:nvPr>
        </p:nvSpPr>
        <p:spPr>
          <a:xfrm>
            <a:off x="4572000" y="3429001"/>
            <a:ext cx="4572000" cy="3429001"/>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217" name="Tijdelijke aanduiding voor afbeelding 58">
            <a:extLst>
              <a:ext uri="{FF2B5EF4-FFF2-40B4-BE49-F238E27FC236}">
                <a16:creationId xmlns:a16="http://schemas.microsoft.com/office/drawing/2014/main" id="{B38FC1CF-92FE-A247-A133-B3FA456E36FD}"/>
              </a:ext>
            </a:extLst>
          </p:cNvPr>
          <p:cNvSpPr>
            <a:spLocks noGrp="1"/>
          </p:cNvSpPr>
          <p:nvPr>
            <p:ph type="pic" sz="quarter" idx="50" hasCustomPrompt="1"/>
          </p:nvPr>
        </p:nvSpPr>
        <p:spPr>
          <a:xfrm>
            <a:off x="0" y="3429000"/>
            <a:ext cx="4572000" cy="3429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46" name="Tijdelijke aanduiding voor verticale tekst 2">
            <a:extLst>
              <a:ext uri="{FF2B5EF4-FFF2-40B4-BE49-F238E27FC236}">
                <a16:creationId xmlns:a16="http://schemas.microsoft.com/office/drawing/2014/main" id="{3E582727-DD7F-46B0-9F69-FF631C6E4A9E}"/>
              </a:ext>
            </a:extLst>
          </p:cNvPr>
          <p:cNvSpPr>
            <a:spLocks noGrp="1"/>
          </p:cNvSpPr>
          <p:nvPr>
            <p:ph type="body" orient="vert" idx="21" hasCustomPrompt="1"/>
          </p:nvPr>
        </p:nvSpPr>
        <p:spPr>
          <a:xfrm>
            <a:off x="1495425" y="1935806"/>
            <a:ext cx="3370839" cy="1079769"/>
          </a:xfrm>
        </p:spPr>
        <p:txBody>
          <a:bodyPr vert="horz" lIns="0" tIns="0" rIns="0" bIns="0"/>
          <a:lstStyle>
            <a:lvl1pPr>
              <a:lnSpc>
                <a:spcPts val="1575"/>
              </a:lnSpc>
              <a:spcBef>
                <a:spcPts val="0"/>
              </a:spcBef>
              <a:spcAft>
                <a:spcPts val="0"/>
              </a:spcAft>
              <a:buClr>
                <a:srgbClr val="F86600"/>
              </a:buClr>
              <a:defRPr>
                <a:solidFill>
                  <a:schemeClr val="tx1"/>
                </a:solidFill>
              </a:defRPr>
            </a:lvl1pPr>
            <a:lvl2pPr>
              <a:defRPr/>
            </a:lvl2pPr>
            <a:lvl3pPr>
              <a:defRPr/>
            </a:lvl3pPr>
            <a:lvl4pPr>
              <a:defRPr/>
            </a:lvl4pPr>
            <a:lvl5pPr marL="0" indent="0">
              <a:buNone/>
              <a:defRPr/>
            </a:lvl5pPr>
            <a:lvl6pPr>
              <a:defRPr/>
            </a:lvl6pPr>
            <a:lvl7pPr>
              <a:defRPr/>
            </a:lvl7pPr>
            <a:lvl8pPr>
              <a:defRPr/>
            </a:lvl8pPr>
            <a:lvl9pPr>
              <a:defRPr/>
            </a:lvl9pPr>
          </a:lstStyle>
          <a:p>
            <a:pPr lvl="0"/>
            <a:r>
              <a:rPr lang="en-GB" noProof="0"/>
              <a:t>Bullet</a:t>
            </a:r>
          </a:p>
          <a:p>
            <a:pPr lvl="0"/>
            <a:r>
              <a:rPr lang="en-GB" noProof="0"/>
              <a:t>Bullet</a:t>
            </a:r>
          </a:p>
          <a:p>
            <a:pPr lvl="0"/>
            <a:r>
              <a:rPr lang="en-GB" noProof="0"/>
              <a:t>Bullet</a:t>
            </a:r>
          </a:p>
          <a:p>
            <a:pPr lvl="0"/>
            <a:r>
              <a:rPr lang="en-GB" noProof="0"/>
              <a:t>Bullet</a:t>
            </a:r>
          </a:p>
        </p:txBody>
      </p:sp>
      <p:sp>
        <p:nvSpPr>
          <p:cNvPr id="23" name="Tijdelijke aanduiding voor verticale tekst 2">
            <a:extLst>
              <a:ext uri="{FF2B5EF4-FFF2-40B4-BE49-F238E27FC236}">
                <a16:creationId xmlns:a16="http://schemas.microsoft.com/office/drawing/2014/main" id="{D20BB974-BC39-4423-899F-2A05A08AAC5A}"/>
              </a:ext>
            </a:extLst>
          </p:cNvPr>
          <p:cNvSpPr>
            <a:spLocks noGrp="1"/>
          </p:cNvSpPr>
          <p:nvPr>
            <p:ph type="body" orient="vert" idx="48" hasCustomPrompt="1"/>
          </p:nvPr>
        </p:nvSpPr>
        <p:spPr>
          <a:xfrm>
            <a:off x="5238141" y="1935806"/>
            <a:ext cx="3310547" cy="1079769"/>
          </a:xfrm>
        </p:spPr>
        <p:txBody>
          <a:bodyPr vert="horz" lIns="0" tIns="0" rIns="0" bIns="0"/>
          <a:lstStyle>
            <a:lvl1pPr>
              <a:lnSpc>
                <a:spcPts val="1575"/>
              </a:lnSpc>
              <a:spcBef>
                <a:spcPts val="0"/>
              </a:spcBef>
              <a:spcAft>
                <a:spcPts val="0"/>
              </a:spcAft>
              <a:buClr>
                <a:srgbClr val="F86600"/>
              </a:buClr>
              <a:defRPr>
                <a:solidFill>
                  <a:schemeClr val="tx1"/>
                </a:solidFill>
              </a:defRPr>
            </a:lvl1pPr>
            <a:lvl2pPr>
              <a:defRPr/>
            </a:lvl2pPr>
            <a:lvl3pPr>
              <a:defRPr/>
            </a:lvl3pPr>
            <a:lvl4pPr>
              <a:defRPr/>
            </a:lvl4pPr>
            <a:lvl5pPr marL="0" indent="0">
              <a:buNone/>
              <a:defRPr/>
            </a:lvl5pPr>
            <a:lvl6pPr>
              <a:defRPr/>
            </a:lvl6pPr>
            <a:lvl7pPr>
              <a:defRPr/>
            </a:lvl7pPr>
            <a:lvl8pPr>
              <a:defRPr/>
            </a:lvl8pPr>
            <a:lvl9pPr>
              <a:defRPr/>
            </a:lvl9pPr>
          </a:lstStyle>
          <a:p>
            <a:pPr lvl="0"/>
            <a:r>
              <a:rPr lang="en-GB" noProof="0"/>
              <a:t>Bullet</a:t>
            </a:r>
          </a:p>
          <a:p>
            <a:pPr lvl="0"/>
            <a:r>
              <a:rPr lang="en-GB" noProof="0"/>
              <a:t>Bullet</a:t>
            </a:r>
          </a:p>
          <a:p>
            <a:pPr lvl="0"/>
            <a:r>
              <a:rPr lang="en-GB" noProof="0"/>
              <a:t>Bullet</a:t>
            </a:r>
          </a:p>
          <a:p>
            <a:pPr lvl="0"/>
            <a:r>
              <a:rPr lang="en-GB" noProof="0"/>
              <a:t>Bullet</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730853" y="3428997"/>
            <a:ext cx="413147" cy="3429001"/>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74" name="Rechthoek 23">
            <a:extLst>
              <a:ext uri="{FF2B5EF4-FFF2-40B4-BE49-F238E27FC236}">
                <a16:creationId xmlns:a16="http://schemas.microsoft.com/office/drawing/2014/main" id="{F2F5D8B4-1846-204A-B061-30CF21DA7691}"/>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40" name="Group 139">
            <a:extLst>
              <a:ext uri="{FF2B5EF4-FFF2-40B4-BE49-F238E27FC236}">
                <a16:creationId xmlns:a16="http://schemas.microsoft.com/office/drawing/2014/main" id="{17FD8368-0AD7-9C4E-B362-F4421035D8FF}"/>
              </a:ext>
            </a:extLst>
          </p:cNvPr>
          <p:cNvGrpSpPr/>
          <p:nvPr userDrawn="1"/>
        </p:nvGrpSpPr>
        <p:grpSpPr>
          <a:xfrm>
            <a:off x="9291401" y="2"/>
            <a:ext cx="2393267" cy="6708519"/>
            <a:chOff x="12388535" y="0"/>
            <a:chExt cx="3191021" cy="6708519"/>
          </a:xfrm>
        </p:grpSpPr>
        <p:sp>
          <p:nvSpPr>
            <p:cNvPr id="141" name="Freeform 101">
              <a:extLst>
                <a:ext uri="{FF2B5EF4-FFF2-40B4-BE49-F238E27FC236}">
                  <a16:creationId xmlns:a16="http://schemas.microsoft.com/office/drawing/2014/main" id="{D56C4512-8007-8B47-B36C-4FAD5AD8631B}"/>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2" name="Rechthoek 197">
              <a:extLst>
                <a:ext uri="{FF2B5EF4-FFF2-40B4-BE49-F238E27FC236}">
                  <a16:creationId xmlns:a16="http://schemas.microsoft.com/office/drawing/2014/main" id="{6DCD2C36-68DA-4A4A-A185-F658B63C6299}"/>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3" name="Rechte verbindingslijn 198">
              <a:extLst>
                <a:ext uri="{FF2B5EF4-FFF2-40B4-BE49-F238E27FC236}">
                  <a16:creationId xmlns:a16="http://schemas.microsoft.com/office/drawing/2014/main" id="{33DA371B-8B9C-7743-A337-B02E81EDEB1F}"/>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4" name="Rechthoek 154">
              <a:extLst>
                <a:ext uri="{FF2B5EF4-FFF2-40B4-BE49-F238E27FC236}">
                  <a16:creationId xmlns:a16="http://schemas.microsoft.com/office/drawing/2014/main" id="{F226C237-4486-174C-9C92-7310255CC743}"/>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5" name="Rechte verbindingslijn 156">
              <a:extLst>
                <a:ext uri="{FF2B5EF4-FFF2-40B4-BE49-F238E27FC236}">
                  <a16:creationId xmlns:a16="http://schemas.microsoft.com/office/drawing/2014/main" id="{A8ED31DA-F7FF-6841-B051-88FE467F2793}"/>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6" name="Rechte verbindingslijn 157">
              <a:extLst>
                <a:ext uri="{FF2B5EF4-FFF2-40B4-BE49-F238E27FC236}">
                  <a16:creationId xmlns:a16="http://schemas.microsoft.com/office/drawing/2014/main" id="{C842F96A-64C8-AE44-9E64-B4341DF92E23}"/>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7" name="Rechte verbindingslijn 159">
              <a:extLst>
                <a:ext uri="{FF2B5EF4-FFF2-40B4-BE49-F238E27FC236}">
                  <a16:creationId xmlns:a16="http://schemas.microsoft.com/office/drawing/2014/main" id="{EF5C3868-DAB0-D048-80DA-A075CCEBEE2F}"/>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8" name="Ovaal 160">
              <a:extLst>
                <a:ext uri="{FF2B5EF4-FFF2-40B4-BE49-F238E27FC236}">
                  <a16:creationId xmlns:a16="http://schemas.microsoft.com/office/drawing/2014/main" id="{182A7DCB-F4C8-0945-B4F2-9A0ECAEA6D92}"/>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9" name="Rechthoek 161">
              <a:extLst>
                <a:ext uri="{FF2B5EF4-FFF2-40B4-BE49-F238E27FC236}">
                  <a16:creationId xmlns:a16="http://schemas.microsoft.com/office/drawing/2014/main" id="{23F40E2E-CFA1-A847-A9B9-9987183B607F}"/>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0" name="Groep 162">
              <a:extLst>
                <a:ext uri="{FF2B5EF4-FFF2-40B4-BE49-F238E27FC236}">
                  <a16:creationId xmlns:a16="http://schemas.microsoft.com/office/drawing/2014/main" id="{4AA75FD0-699C-6A45-842B-6D59793826DC}"/>
                </a:ext>
              </a:extLst>
            </p:cNvPr>
            <p:cNvGrpSpPr/>
            <p:nvPr userDrawn="1"/>
          </p:nvGrpSpPr>
          <p:grpSpPr>
            <a:xfrm>
              <a:off x="12757283" y="3162561"/>
              <a:ext cx="825500" cy="209550"/>
              <a:chOff x="13504624" y="2482850"/>
              <a:chExt cx="825500" cy="209550"/>
            </a:xfrm>
          </p:grpSpPr>
          <p:sp>
            <p:nvSpPr>
              <p:cNvPr id="197" name="Rechthoek 193">
                <a:extLst>
                  <a:ext uri="{FF2B5EF4-FFF2-40B4-BE49-F238E27FC236}">
                    <a16:creationId xmlns:a16="http://schemas.microsoft.com/office/drawing/2014/main" id="{F94763BA-2BCB-C145-9A44-CC1AED9B36C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8" name="Rechte verbindingslijn 194">
                <a:extLst>
                  <a:ext uri="{FF2B5EF4-FFF2-40B4-BE49-F238E27FC236}">
                    <a16:creationId xmlns:a16="http://schemas.microsoft.com/office/drawing/2014/main" id="{E0B3A695-2248-7044-9EAB-DBBCACBA592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9" name="Gelijkbenige driehoek 195">
                <a:extLst>
                  <a:ext uri="{FF2B5EF4-FFF2-40B4-BE49-F238E27FC236}">
                    <a16:creationId xmlns:a16="http://schemas.microsoft.com/office/drawing/2014/main" id="{3FCFC573-42E5-CA46-9075-D03A12EF862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1" name="Ovaal 155">
              <a:extLst>
                <a:ext uri="{FF2B5EF4-FFF2-40B4-BE49-F238E27FC236}">
                  <a16:creationId xmlns:a16="http://schemas.microsoft.com/office/drawing/2014/main" id="{501EF01E-3C66-AC44-8EA0-0AD4DE3BA99C}"/>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2" name="Rechthoek 158">
              <a:extLst>
                <a:ext uri="{FF2B5EF4-FFF2-40B4-BE49-F238E27FC236}">
                  <a16:creationId xmlns:a16="http://schemas.microsoft.com/office/drawing/2014/main" id="{A06FA057-1A94-7041-B5D8-B25BF491A2AB}"/>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3" name="Groep 163">
              <a:extLst>
                <a:ext uri="{FF2B5EF4-FFF2-40B4-BE49-F238E27FC236}">
                  <a16:creationId xmlns:a16="http://schemas.microsoft.com/office/drawing/2014/main" id="{5CE163C9-869E-BB4C-9C4B-60044D94BC69}"/>
                </a:ext>
              </a:extLst>
            </p:cNvPr>
            <p:cNvGrpSpPr/>
            <p:nvPr userDrawn="1"/>
          </p:nvGrpSpPr>
          <p:grpSpPr>
            <a:xfrm>
              <a:off x="12757283" y="2126361"/>
              <a:ext cx="294789" cy="318834"/>
              <a:chOff x="14466489" y="1001522"/>
              <a:chExt cx="290627" cy="314333"/>
            </a:xfrm>
          </p:grpSpPr>
          <p:sp>
            <p:nvSpPr>
              <p:cNvPr id="191" name="Rechthoek 187">
                <a:extLst>
                  <a:ext uri="{FF2B5EF4-FFF2-40B4-BE49-F238E27FC236}">
                    <a16:creationId xmlns:a16="http://schemas.microsoft.com/office/drawing/2014/main" id="{A9C2F176-0266-AA4E-9696-DEDE0EE8205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2" name="Ovaal 188">
                <a:extLst>
                  <a:ext uri="{FF2B5EF4-FFF2-40B4-BE49-F238E27FC236}">
                    <a16:creationId xmlns:a16="http://schemas.microsoft.com/office/drawing/2014/main" id="{FC6C3AF2-8A6A-5340-AE0D-1810F2E425E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3" name="Vrije vorm: vorm 189">
                <a:extLst>
                  <a:ext uri="{FF2B5EF4-FFF2-40B4-BE49-F238E27FC236}">
                    <a16:creationId xmlns:a16="http://schemas.microsoft.com/office/drawing/2014/main" id="{A10F9171-907E-5A43-A187-2FCE399C410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4" name="Rechthoek: afgeronde hoeken 190">
                <a:extLst>
                  <a:ext uri="{FF2B5EF4-FFF2-40B4-BE49-F238E27FC236}">
                    <a16:creationId xmlns:a16="http://schemas.microsoft.com/office/drawing/2014/main" id="{42430A29-F97E-F24A-AD95-4C56AED3619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5" name="Rechte verbindingslijn 191">
                <a:extLst>
                  <a:ext uri="{FF2B5EF4-FFF2-40B4-BE49-F238E27FC236}">
                    <a16:creationId xmlns:a16="http://schemas.microsoft.com/office/drawing/2014/main" id="{A8F5C9EE-D5F1-114C-903D-2911BEB32D1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6" name="Rechte verbindingslijn 192">
                <a:extLst>
                  <a:ext uri="{FF2B5EF4-FFF2-40B4-BE49-F238E27FC236}">
                    <a16:creationId xmlns:a16="http://schemas.microsoft.com/office/drawing/2014/main" id="{A317A0CB-1463-244D-97ED-F43D1D4BE69D}"/>
                  </a:ext>
                </a:extLst>
              </p:cNvPr>
              <p:cNvCxnSpPr>
                <a:cxnSpLocks/>
                <a:stCxn id="1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4" name="Groep 152">
              <a:extLst>
                <a:ext uri="{FF2B5EF4-FFF2-40B4-BE49-F238E27FC236}">
                  <a16:creationId xmlns:a16="http://schemas.microsoft.com/office/drawing/2014/main" id="{2C4A0772-3196-5643-979C-EB58E53218ED}"/>
                </a:ext>
              </a:extLst>
            </p:cNvPr>
            <p:cNvGrpSpPr/>
            <p:nvPr userDrawn="1"/>
          </p:nvGrpSpPr>
          <p:grpSpPr>
            <a:xfrm>
              <a:off x="12757283" y="4084851"/>
              <a:ext cx="1499406" cy="678267"/>
              <a:chOff x="12757283" y="3120781"/>
              <a:chExt cx="1499406" cy="678267"/>
            </a:xfrm>
          </p:grpSpPr>
          <p:sp>
            <p:nvSpPr>
              <p:cNvPr id="177" name="Rechthoek 199">
                <a:extLst>
                  <a:ext uri="{FF2B5EF4-FFF2-40B4-BE49-F238E27FC236}">
                    <a16:creationId xmlns:a16="http://schemas.microsoft.com/office/drawing/2014/main" id="{A8BD1AEB-D3D7-3141-8FAC-E880BB7D3DC4}"/>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8" name="Rechthoek 200">
                <a:extLst>
                  <a:ext uri="{FF2B5EF4-FFF2-40B4-BE49-F238E27FC236}">
                    <a16:creationId xmlns:a16="http://schemas.microsoft.com/office/drawing/2014/main" id="{3976479E-2114-A948-8F34-C808500E5871}"/>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9" name="Tekstvak 201">
                <a:extLst>
                  <a:ext uri="{FF2B5EF4-FFF2-40B4-BE49-F238E27FC236}">
                    <a16:creationId xmlns:a16="http://schemas.microsoft.com/office/drawing/2014/main" id="{3ED9E7D0-7148-5647-A90C-99F662D2A87F}"/>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0" name="Tekstvak 202">
                <a:extLst>
                  <a:ext uri="{FF2B5EF4-FFF2-40B4-BE49-F238E27FC236}">
                    <a16:creationId xmlns:a16="http://schemas.microsoft.com/office/drawing/2014/main" id="{BCFC378A-B17D-C246-9997-48FF1DA86424}"/>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1" name="Picture 3">
                <a:extLst>
                  <a:ext uri="{FF2B5EF4-FFF2-40B4-BE49-F238E27FC236}">
                    <a16:creationId xmlns:a16="http://schemas.microsoft.com/office/drawing/2014/main" id="{2B6D195F-3FE5-AC40-A49D-DE33C5264BA3}"/>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2" name="Gelijkbenige driehoek 204">
                <a:extLst>
                  <a:ext uri="{FF2B5EF4-FFF2-40B4-BE49-F238E27FC236}">
                    <a16:creationId xmlns:a16="http://schemas.microsoft.com/office/drawing/2014/main" id="{9B846E56-6817-7A42-8BCA-D1B6203282D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3" name="Groep 205">
                <a:extLst>
                  <a:ext uri="{FF2B5EF4-FFF2-40B4-BE49-F238E27FC236}">
                    <a16:creationId xmlns:a16="http://schemas.microsoft.com/office/drawing/2014/main" id="{0CF06653-4586-E343-8550-5300588D59DA}"/>
                  </a:ext>
                </a:extLst>
              </p:cNvPr>
              <p:cNvGrpSpPr/>
              <p:nvPr userDrawn="1"/>
            </p:nvGrpSpPr>
            <p:grpSpPr>
              <a:xfrm>
                <a:off x="12822311" y="3178534"/>
                <a:ext cx="182309" cy="163794"/>
                <a:chOff x="12832541" y="3162395"/>
                <a:chExt cx="219532" cy="197236"/>
              </a:xfrm>
            </p:grpSpPr>
            <p:sp>
              <p:nvSpPr>
                <p:cNvPr id="188" name="Rechthoek 210">
                  <a:extLst>
                    <a:ext uri="{FF2B5EF4-FFF2-40B4-BE49-F238E27FC236}">
                      <a16:creationId xmlns:a16="http://schemas.microsoft.com/office/drawing/2014/main" id="{5D255759-A1E9-8A4E-9DDC-60FDEEBE4454}"/>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9" name="Rechthoek 211">
                  <a:extLst>
                    <a:ext uri="{FF2B5EF4-FFF2-40B4-BE49-F238E27FC236}">
                      <a16:creationId xmlns:a16="http://schemas.microsoft.com/office/drawing/2014/main" id="{8B0734B5-DCC7-A145-81C0-3BD777812E75}"/>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0" name="Rechthoek 212">
                  <a:extLst>
                    <a:ext uri="{FF2B5EF4-FFF2-40B4-BE49-F238E27FC236}">
                      <a16:creationId xmlns:a16="http://schemas.microsoft.com/office/drawing/2014/main" id="{D87F1C63-24E5-C840-ABA4-EBBFE9855BB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4" name="Groep 206">
                <a:extLst>
                  <a:ext uri="{FF2B5EF4-FFF2-40B4-BE49-F238E27FC236}">
                    <a16:creationId xmlns:a16="http://schemas.microsoft.com/office/drawing/2014/main" id="{370511CD-87AA-5D48-8CDB-19CEEA315393}"/>
                  </a:ext>
                </a:extLst>
              </p:cNvPr>
              <p:cNvGrpSpPr/>
              <p:nvPr userDrawn="1"/>
            </p:nvGrpSpPr>
            <p:grpSpPr>
              <a:xfrm>
                <a:off x="12822311" y="3480352"/>
                <a:ext cx="182309" cy="163794"/>
                <a:chOff x="12832541" y="3162395"/>
                <a:chExt cx="219532" cy="197236"/>
              </a:xfrm>
            </p:grpSpPr>
            <p:sp>
              <p:nvSpPr>
                <p:cNvPr id="185" name="Rechthoek 207">
                  <a:extLst>
                    <a:ext uri="{FF2B5EF4-FFF2-40B4-BE49-F238E27FC236}">
                      <a16:creationId xmlns:a16="http://schemas.microsoft.com/office/drawing/2014/main" id="{0AC7C196-997B-D941-9F89-43B6A51D199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6" name="Rechthoek 208">
                  <a:extLst>
                    <a:ext uri="{FF2B5EF4-FFF2-40B4-BE49-F238E27FC236}">
                      <a16:creationId xmlns:a16="http://schemas.microsoft.com/office/drawing/2014/main" id="{F56623A6-CDCB-1441-9A95-A100369D774C}"/>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7" name="Rechthoek 209">
                  <a:extLst>
                    <a:ext uri="{FF2B5EF4-FFF2-40B4-BE49-F238E27FC236}">
                      <a16:creationId xmlns:a16="http://schemas.microsoft.com/office/drawing/2014/main" id="{3F24CE9F-98F5-3947-A60D-7F7D216AD42B}"/>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5" name="Ovaal 164">
              <a:extLst>
                <a:ext uri="{FF2B5EF4-FFF2-40B4-BE49-F238E27FC236}">
                  <a16:creationId xmlns:a16="http://schemas.microsoft.com/office/drawing/2014/main" id="{4F39A07E-0FA6-3C40-8863-D7E868C25E7D}"/>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6" name="Rechthoek 165">
              <a:extLst>
                <a:ext uri="{FF2B5EF4-FFF2-40B4-BE49-F238E27FC236}">
                  <a16:creationId xmlns:a16="http://schemas.microsoft.com/office/drawing/2014/main" id="{91C44DA4-BA20-4143-81B1-3FA66666781C}"/>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66">
              <a:extLst>
                <a:ext uri="{FF2B5EF4-FFF2-40B4-BE49-F238E27FC236}">
                  <a16:creationId xmlns:a16="http://schemas.microsoft.com/office/drawing/2014/main" id="{3BD34D1E-4D16-9141-BB8E-BBC918D143B4}"/>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8" name="Ovaal 168">
              <a:extLst>
                <a:ext uri="{FF2B5EF4-FFF2-40B4-BE49-F238E27FC236}">
                  <a16:creationId xmlns:a16="http://schemas.microsoft.com/office/drawing/2014/main" id="{11FB3539-D1F4-E340-81DA-ED685889945C}"/>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9" name="Rechthoek 169">
              <a:extLst>
                <a:ext uri="{FF2B5EF4-FFF2-40B4-BE49-F238E27FC236}">
                  <a16:creationId xmlns:a16="http://schemas.microsoft.com/office/drawing/2014/main" id="{02A5C046-A00B-8B47-8C90-3857D1A1F25A}"/>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0" name="Groep 170">
              <a:extLst>
                <a:ext uri="{FF2B5EF4-FFF2-40B4-BE49-F238E27FC236}">
                  <a16:creationId xmlns:a16="http://schemas.microsoft.com/office/drawing/2014/main" id="{4356E6C7-E8D6-BB4F-9548-DB561ACBCB25}"/>
                </a:ext>
              </a:extLst>
            </p:cNvPr>
            <p:cNvGrpSpPr/>
            <p:nvPr userDrawn="1"/>
          </p:nvGrpSpPr>
          <p:grpSpPr>
            <a:xfrm>
              <a:off x="12700791" y="6095601"/>
              <a:ext cx="514284" cy="612918"/>
              <a:chOff x="12682980" y="3403241"/>
              <a:chExt cx="622284" cy="741632"/>
            </a:xfrm>
          </p:grpSpPr>
          <p:grpSp>
            <p:nvGrpSpPr>
              <p:cNvPr id="161" name="Groep 171">
                <a:extLst>
                  <a:ext uri="{FF2B5EF4-FFF2-40B4-BE49-F238E27FC236}">
                    <a16:creationId xmlns:a16="http://schemas.microsoft.com/office/drawing/2014/main" id="{B42308A6-1658-C74B-B5B5-CA3EE16C91CB}"/>
                  </a:ext>
                </a:extLst>
              </p:cNvPr>
              <p:cNvGrpSpPr/>
              <p:nvPr userDrawn="1"/>
            </p:nvGrpSpPr>
            <p:grpSpPr>
              <a:xfrm>
                <a:off x="12771568" y="3403241"/>
                <a:ext cx="467138" cy="448489"/>
                <a:chOff x="12782195" y="3403241"/>
                <a:chExt cx="467138" cy="448489"/>
              </a:xfrm>
            </p:grpSpPr>
            <p:grpSp>
              <p:nvGrpSpPr>
                <p:cNvPr id="164" name="Groep 174">
                  <a:extLst>
                    <a:ext uri="{FF2B5EF4-FFF2-40B4-BE49-F238E27FC236}">
                      <a16:creationId xmlns:a16="http://schemas.microsoft.com/office/drawing/2014/main" id="{EC481335-DBC2-9A40-B3D2-26CEF3487C47}"/>
                    </a:ext>
                  </a:extLst>
                </p:cNvPr>
                <p:cNvGrpSpPr/>
                <p:nvPr userDrawn="1"/>
              </p:nvGrpSpPr>
              <p:grpSpPr>
                <a:xfrm>
                  <a:off x="12782195" y="3403241"/>
                  <a:ext cx="412967" cy="393907"/>
                  <a:chOff x="13554906" y="3320109"/>
                  <a:chExt cx="443906" cy="423419"/>
                </a:xfrm>
              </p:grpSpPr>
              <p:grpSp>
                <p:nvGrpSpPr>
                  <p:cNvPr id="171" name="Groep 181">
                    <a:extLst>
                      <a:ext uri="{FF2B5EF4-FFF2-40B4-BE49-F238E27FC236}">
                        <a16:creationId xmlns:a16="http://schemas.microsoft.com/office/drawing/2014/main" id="{BF0985EB-3CEC-8442-B1EC-3F7A31D946B1}"/>
                      </a:ext>
                    </a:extLst>
                  </p:cNvPr>
                  <p:cNvGrpSpPr/>
                  <p:nvPr userDrawn="1"/>
                </p:nvGrpSpPr>
                <p:grpSpPr>
                  <a:xfrm>
                    <a:off x="13554906" y="3320109"/>
                    <a:ext cx="443906" cy="423419"/>
                    <a:chOff x="12909684" y="1276143"/>
                    <a:chExt cx="443906" cy="423419"/>
                  </a:xfrm>
                </p:grpSpPr>
                <p:sp>
                  <p:nvSpPr>
                    <p:cNvPr id="174" name="Rechthoek 184">
                      <a:extLst>
                        <a:ext uri="{FF2B5EF4-FFF2-40B4-BE49-F238E27FC236}">
                          <a16:creationId xmlns:a16="http://schemas.microsoft.com/office/drawing/2014/main" id="{613E1453-5E87-074F-815F-5C54401ACD5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5" name="Rechthoek 185">
                      <a:extLst>
                        <a:ext uri="{FF2B5EF4-FFF2-40B4-BE49-F238E27FC236}">
                          <a16:creationId xmlns:a16="http://schemas.microsoft.com/office/drawing/2014/main" id="{FCFFD4C5-D5E5-7F43-AC25-4E8F980F798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6" name="Ovaal 186">
                      <a:extLst>
                        <a:ext uri="{FF2B5EF4-FFF2-40B4-BE49-F238E27FC236}">
                          <a16:creationId xmlns:a16="http://schemas.microsoft.com/office/drawing/2014/main" id="{DE1AE029-5FC6-674A-BA9A-BF201F1F500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2" name="Afbeelding 182">
                    <a:extLst>
                      <a:ext uri="{FF2B5EF4-FFF2-40B4-BE49-F238E27FC236}">
                        <a16:creationId xmlns:a16="http://schemas.microsoft.com/office/drawing/2014/main" id="{40704E18-6A01-DB4A-901A-E219EF824FD5}"/>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73" name="Afbeelding 183">
                    <a:extLst>
                      <a:ext uri="{FF2B5EF4-FFF2-40B4-BE49-F238E27FC236}">
                        <a16:creationId xmlns:a16="http://schemas.microsoft.com/office/drawing/2014/main" id="{F276FB00-F3C1-EF4B-9063-DC712A2098AF}"/>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65" name="Groep 175">
                  <a:extLst>
                    <a:ext uri="{FF2B5EF4-FFF2-40B4-BE49-F238E27FC236}">
                      <a16:creationId xmlns:a16="http://schemas.microsoft.com/office/drawing/2014/main" id="{86C832D8-0613-B545-8283-00A911ECD80B}"/>
                    </a:ext>
                  </a:extLst>
                </p:cNvPr>
                <p:cNvGrpSpPr/>
                <p:nvPr userDrawn="1"/>
              </p:nvGrpSpPr>
              <p:grpSpPr>
                <a:xfrm>
                  <a:off x="13103513" y="3705268"/>
                  <a:ext cx="145820" cy="146462"/>
                  <a:chOff x="13096169" y="3602278"/>
                  <a:chExt cx="145820" cy="146462"/>
                </a:xfrm>
              </p:grpSpPr>
              <p:sp>
                <p:nvSpPr>
                  <p:cNvPr id="169" name="Rechthoek 179">
                    <a:extLst>
                      <a:ext uri="{FF2B5EF4-FFF2-40B4-BE49-F238E27FC236}">
                        <a16:creationId xmlns:a16="http://schemas.microsoft.com/office/drawing/2014/main" id="{ED9028A5-46B8-5B40-9515-B6DB253E31D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0" name="Rechthoek 180">
                    <a:extLst>
                      <a:ext uri="{FF2B5EF4-FFF2-40B4-BE49-F238E27FC236}">
                        <a16:creationId xmlns:a16="http://schemas.microsoft.com/office/drawing/2014/main" id="{A895D9F6-A96C-2A41-BD87-A1D568469F3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6" name="Groep 176">
                  <a:extLst>
                    <a:ext uri="{FF2B5EF4-FFF2-40B4-BE49-F238E27FC236}">
                      <a16:creationId xmlns:a16="http://schemas.microsoft.com/office/drawing/2014/main" id="{CB5CE202-315F-9841-8185-622F6C85740A}"/>
                    </a:ext>
                  </a:extLst>
                </p:cNvPr>
                <p:cNvGrpSpPr/>
                <p:nvPr userDrawn="1"/>
              </p:nvGrpSpPr>
              <p:grpSpPr>
                <a:xfrm rot="10800000">
                  <a:off x="13061402" y="3665637"/>
                  <a:ext cx="145820" cy="146462"/>
                  <a:chOff x="13096169" y="3602278"/>
                  <a:chExt cx="145820" cy="146462"/>
                </a:xfrm>
              </p:grpSpPr>
              <p:sp>
                <p:nvSpPr>
                  <p:cNvPr id="167" name="Rechthoek 177">
                    <a:extLst>
                      <a:ext uri="{FF2B5EF4-FFF2-40B4-BE49-F238E27FC236}">
                        <a16:creationId xmlns:a16="http://schemas.microsoft.com/office/drawing/2014/main" id="{B6E0E67B-08B3-7C4A-8178-0E2F6E2C57C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8" name="Rechthoek 178">
                    <a:extLst>
                      <a:ext uri="{FF2B5EF4-FFF2-40B4-BE49-F238E27FC236}">
                        <a16:creationId xmlns:a16="http://schemas.microsoft.com/office/drawing/2014/main" id="{E1FEA3E5-987C-1F4B-96C2-CC061762D90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2" name="Rechthoek 172">
                <a:extLst>
                  <a:ext uri="{FF2B5EF4-FFF2-40B4-BE49-F238E27FC236}">
                    <a16:creationId xmlns:a16="http://schemas.microsoft.com/office/drawing/2014/main" id="{0A37A502-55DE-6949-8DEB-37D7E35BACA0}"/>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3" name="Gelijkbenige driehoek 173">
                <a:extLst>
                  <a:ext uri="{FF2B5EF4-FFF2-40B4-BE49-F238E27FC236}">
                    <a16:creationId xmlns:a16="http://schemas.microsoft.com/office/drawing/2014/main" id="{1CD41778-676C-4B41-B3D2-7C3B3E393F11}"/>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pic>
        <p:nvPicPr>
          <p:cNvPr id="72" name="Picture 32">
            <a:extLst>
              <a:ext uri="{FF2B5EF4-FFF2-40B4-BE49-F238E27FC236}">
                <a16:creationId xmlns:a16="http://schemas.microsoft.com/office/drawing/2014/main" id="{DE3576AE-E451-F542-A0C7-4986F850C15A}"/>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333126" y="1039944"/>
            <a:ext cx="492060" cy="656080"/>
          </a:xfrm>
          <a:prstGeom prst="rect">
            <a:avLst/>
          </a:prstGeom>
        </p:spPr>
      </p:pic>
      <p:sp>
        <p:nvSpPr>
          <p:cNvPr id="75" name="Tijdelijke aanduiding voor verticale tekst 2">
            <a:extLst>
              <a:ext uri="{FF2B5EF4-FFF2-40B4-BE49-F238E27FC236}">
                <a16:creationId xmlns:a16="http://schemas.microsoft.com/office/drawing/2014/main" id="{8804FCFE-B3A6-0847-BC15-75751B1C59BA}"/>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Tree>
    <p:extLst>
      <p:ext uri="{BB962C8B-B14F-4D97-AF65-F5344CB8AC3E}">
        <p14:creationId xmlns:p14="http://schemas.microsoft.com/office/powerpoint/2010/main" val="2802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realestate2">
    <p:spTree>
      <p:nvGrpSpPr>
        <p:cNvPr id="1" name=""/>
        <p:cNvGrpSpPr/>
        <p:nvPr/>
      </p:nvGrpSpPr>
      <p:grpSpPr>
        <a:xfrm>
          <a:off x="0" y="0"/>
          <a:ext cx="0" cy="0"/>
          <a:chOff x="0" y="0"/>
          <a:chExt cx="0" cy="0"/>
        </a:xfrm>
      </p:grpSpPr>
      <p:sp>
        <p:nvSpPr>
          <p:cNvPr id="12" name="Tijdelijke aanduiding voor afbeelding 58">
            <a:extLst>
              <a:ext uri="{FF2B5EF4-FFF2-40B4-BE49-F238E27FC236}">
                <a16:creationId xmlns:a16="http://schemas.microsoft.com/office/drawing/2014/main" id="{A3632C8D-4EC1-104D-85CC-391B8CD422DC}"/>
              </a:ext>
            </a:extLst>
          </p:cNvPr>
          <p:cNvSpPr>
            <a:spLocks noGrp="1"/>
          </p:cNvSpPr>
          <p:nvPr>
            <p:ph type="pic" sz="quarter" idx="50" hasCustomPrompt="1"/>
          </p:nvPr>
        </p:nvSpPr>
        <p:spPr>
          <a:xfrm>
            <a:off x="6104357" y="3429001"/>
            <a:ext cx="3039643" cy="3429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260" name="Tijdelijke aanduiding voor afbeelding 58">
            <a:extLst>
              <a:ext uri="{FF2B5EF4-FFF2-40B4-BE49-F238E27FC236}">
                <a16:creationId xmlns:a16="http://schemas.microsoft.com/office/drawing/2014/main" id="{7DAED540-859F-1849-8281-CB646598B020}"/>
              </a:ext>
            </a:extLst>
          </p:cNvPr>
          <p:cNvSpPr>
            <a:spLocks noGrp="1"/>
          </p:cNvSpPr>
          <p:nvPr>
            <p:ph type="pic" sz="quarter" idx="49" hasCustomPrompt="1"/>
          </p:nvPr>
        </p:nvSpPr>
        <p:spPr>
          <a:xfrm>
            <a:off x="6104357" y="104401"/>
            <a:ext cx="3039643" cy="33246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999935" y="104401"/>
            <a:ext cx="144064"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8" name="Tijdelijke aanduiding voor verticale tekst 2">
            <a:extLst>
              <a:ext uri="{FF2B5EF4-FFF2-40B4-BE49-F238E27FC236}">
                <a16:creationId xmlns:a16="http://schemas.microsoft.com/office/drawing/2014/main" id="{A5BE44CF-A4B1-4DDA-B12F-E3DADE56ED87}"/>
              </a:ext>
            </a:extLst>
          </p:cNvPr>
          <p:cNvSpPr>
            <a:spLocks noGrp="1"/>
          </p:cNvSpPr>
          <p:nvPr>
            <p:ph type="body" orient="vert" idx="19" hasCustomPrompt="1"/>
          </p:nvPr>
        </p:nvSpPr>
        <p:spPr>
          <a:xfrm>
            <a:off x="9001042" y="6670676"/>
            <a:ext cx="142959" cy="187324"/>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46" name="Tijdelijke aanduiding voor verticale tekst 2">
            <a:extLst>
              <a:ext uri="{FF2B5EF4-FFF2-40B4-BE49-F238E27FC236}">
                <a16:creationId xmlns:a16="http://schemas.microsoft.com/office/drawing/2014/main" id="{3E582727-DD7F-46B0-9F69-FF631C6E4A9E}"/>
              </a:ext>
            </a:extLst>
          </p:cNvPr>
          <p:cNvSpPr>
            <a:spLocks noGrp="1"/>
          </p:cNvSpPr>
          <p:nvPr>
            <p:ph type="body" orient="vert" idx="21" hasCustomPrompt="1"/>
          </p:nvPr>
        </p:nvSpPr>
        <p:spPr>
          <a:xfrm>
            <a:off x="1495426" y="1935806"/>
            <a:ext cx="4257111" cy="4193533"/>
          </a:xfrm>
        </p:spPr>
        <p:txBody>
          <a:bodyPr vert="horz" lIns="0" tIns="0" rIns="0" bIns="0"/>
          <a:lstStyle>
            <a:lvl1pPr>
              <a:lnSpc>
                <a:spcPts val="1575"/>
              </a:lnSpc>
              <a:spcAft>
                <a:spcPts val="0"/>
              </a:spcAft>
              <a:defRPr>
                <a:solidFill>
                  <a:schemeClr val="tx1"/>
                </a:solidFill>
              </a:defRPr>
            </a:lvl1pPr>
            <a:lvl2pPr>
              <a:defRPr/>
            </a:lvl2pPr>
            <a:lvl3pPr>
              <a:defRPr/>
            </a:lvl3pPr>
            <a:lvl4pPr>
              <a:defRPr/>
            </a:lvl4pPr>
            <a:lvl5pPr marL="0" indent="0">
              <a:buNone/>
              <a:defRPr/>
            </a:lvl5pPr>
            <a:lvl6pPr>
              <a:defRPr/>
            </a:lvl6pPr>
            <a:lvl7pPr>
              <a:defRPr/>
            </a:lvl7pPr>
            <a:lvl8pPr>
              <a:defRPr/>
            </a:lvl8pPr>
            <a:lvl9pPr>
              <a:defRPr/>
            </a:lvl9pPr>
          </a:lstStyle>
          <a:p>
            <a:pPr lvl="0"/>
            <a:r>
              <a:rPr lang="en-GB" noProof="0"/>
              <a:t>Bullet</a:t>
            </a:r>
          </a:p>
        </p:txBody>
      </p:sp>
      <p:sp>
        <p:nvSpPr>
          <p:cNvPr id="73" name="Rechthoek 23">
            <a:extLst>
              <a:ext uri="{FF2B5EF4-FFF2-40B4-BE49-F238E27FC236}">
                <a16:creationId xmlns:a16="http://schemas.microsoft.com/office/drawing/2014/main" id="{747225A8-E756-7444-BE2D-01EE266B23A2}"/>
              </a:ext>
            </a:extLst>
          </p:cNvPr>
          <p:cNvSpPr/>
          <p:nvPr userDrawn="1"/>
        </p:nvSpPr>
        <p:spPr>
          <a:xfrm>
            <a:off x="1147123" y="0"/>
            <a:ext cx="8100" cy="152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39" name="Group 138">
            <a:extLst>
              <a:ext uri="{FF2B5EF4-FFF2-40B4-BE49-F238E27FC236}">
                <a16:creationId xmlns:a16="http://schemas.microsoft.com/office/drawing/2014/main" id="{B01423B8-EAD8-8F46-B6CE-7C4E6EB17131}"/>
              </a:ext>
            </a:extLst>
          </p:cNvPr>
          <p:cNvGrpSpPr/>
          <p:nvPr userDrawn="1"/>
        </p:nvGrpSpPr>
        <p:grpSpPr>
          <a:xfrm>
            <a:off x="9291401" y="2"/>
            <a:ext cx="2393267" cy="6708519"/>
            <a:chOff x="12388535" y="0"/>
            <a:chExt cx="3191021" cy="6708519"/>
          </a:xfrm>
        </p:grpSpPr>
        <p:sp>
          <p:nvSpPr>
            <p:cNvPr id="140" name="Freeform 101">
              <a:extLst>
                <a:ext uri="{FF2B5EF4-FFF2-40B4-BE49-F238E27FC236}">
                  <a16:creationId xmlns:a16="http://schemas.microsoft.com/office/drawing/2014/main" id="{499D6EE6-7FB9-474E-B816-7E45CA4F6113}"/>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1" name="Rechthoek 197">
              <a:extLst>
                <a:ext uri="{FF2B5EF4-FFF2-40B4-BE49-F238E27FC236}">
                  <a16:creationId xmlns:a16="http://schemas.microsoft.com/office/drawing/2014/main" id="{12497FA1-EDF0-D74E-8828-7D73E498B3FB}"/>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2" name="Rechte verbindingslijn 198">
              <a:extLst>
                <a:ext uri="{FF2B5EF4-FFF2-40B4-BE49-F238E27FC236}">
                  <a16:creationId xmlns:a16="http://schemas.microsoft.com/office/drawing/2014/main" id="{5D55E40E-78E9-E142-A9C6-C6033FCD26B6}"/>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3" name="Rechthoek 154">
              <a:extLst>
                <a:ext uri="{FF2B5EF4-FFF2-40B4-BE49-F238E27FC236}">
                  <a16:creationId xmlns:a16="http://schemas.microsoft.com/office/drawing/2014/main" id="{154F6AAC-B302-754D-A3D2-DAF475E82B8F}"/>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4" name="Rechte verbindingslijn 156">
              <a:extLst>
                <a:ext uri="{FF2B5EF4-FFF2-40B4-BE49-F238E27FC236}">
                  <a16:creationId xmlns:a16="http://schemas.microsoft.com/office/drawing/2014/main" id="{FBC19BBF-D115-464D-B56B-E1BF7694F37D}"/>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5" name="Rechte verbindingslijn 157">
              <a:extLst>
                <a:ext uri="{FF2B5EF4-FFF2-40B4-BE49-F238E27FC236}">
                  <a16:creationId xmlns:a16="http://schemas.microsoft.com/office/drawing/2014/main" id="{0493685B-246A-2642-9A13-550B2C0E8DB6}"/>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6" name="Rechte verbindingslijn 159">
              <a:extLst>
                <a:ext uri="{FF2B5EF4-FFF2-40B4-BE49-F238E27FC236}">
                  <a16:creationId xmlns:a16="http://schemas.microsoft.com/office/drawing/2014/main" id="{ADCE0DC4-2328-D747-8FDA-C33E8F8488D2}"/>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7" name="Ovaal 160">
              <a:extLst>
                <a:ext uri="{FF2B5EF4-FFF2-40B4-BE49-F238E27FC236}">
                  <a16:creationId xmlns:a16="http://schemas.microsoft.com/office/drawing/2014/main" id="{37FA55C4-41E6-E147-8266-B54E1536BA9B}"/>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8" name="Rechthoek 161">
              <a:extLst>
                <a:ext uri="{FF2B5EF4-FFF2-40B4-BE49-F238E27FC236}">
                  <a16:creationId xmlns:a16="http://schemas.microsoft.com/office/drawing/2014/main" id="{688B6300-D6DF-9548-A7B1-12EA6DDB0D73}"/>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9" name="Groep 162">
              <a:extLst>
                <a:ext uri="{FF2B5EF4-FFF2-40B4-BE49-F238E27FC236}">
                  <a16:creationId xmlns:a16="http://schemas.microsoft.com/office/drawing/2014/main" id="{9BD71ACD-9CFB-EB4F-AE50-F924D560F1FA}"/>
                </a:ext>
              </a:extLst>
            </p:cNvPr>
            <p:cNvGrpSpPr/>
            <p:nvPr userDrawn="1"/>
          </p:nvGrpSpPr>
          <p:grpSpPr>
            <a:xfrm>
              <a:off x="12757283" y="3162561"/>
              <a:ext cx="825500" cy="209550"/>
              <a:chOff x="13504624" y="2482850"/>
              <a:chExt cx="825500" cy="209550"/>
            </a:xfrm>
          </p:grpSpPr>
          <p:sp>
            <p:nvSpPr>
              <p:cNvPr id="196" name="Rechthoek 193">
                <a:extLst>
                  <a:ext uri="{FF2B5EF4-FFF2-40B4-BE49-F238E27FC236}">
                    <a16:creationId xmlns:a16="http://schemas.microsoft.com/office/drawing/2014/main" id="{A797DB4E-561B-264B-A7E0-7107B0BA601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7" name="Rechte verbindingslijn 194">
                <a:extLst>
                  <a:ext uri="{FF2B5EF4-FFF2-40B4-BE49-F238E27FC236}">
                    <a16:creationId xmlns:a16="http://schemas.microsoft.com/office/drawing/2014/main" id="{CDE921EC-810F-8149-B37B-EB72577AB89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8" name="Gelijkbenige driehoek 195">
                <a:extLst>
                  <a:ext uri="{FF2B5EF4-FFF2-40B4-BE49-F238E27FC236}">
                    <a16:creationId xmlns:a16="http://schemas.microsoft.com/office/drawing/2014/main" id="{4F3E132A-85A5-1549-A3C3-3D0DC4801E9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0" name="Ovaal 155">
              <a:extLst>
                <a:ext uri="{FF2B5EF4-FFF2-40B4-BE49-F238E27FC236}">
                  <a16:creationId xmlns:a16="http://schemas.microsoft.com/office/drawing/2014/main" id="{0AFCBE08-DB92-C94B-BB5A-172C4A7D236A}"/>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1" name="Rechthoek 158">
              <a:extLst>
                <a:ext uri="{FF2B5EF4-FFF2-40B4-BE49-F238E27FC236}">
                  <a16:creationId xmlns:a16="http://schemas.microsoft.com/office/drawing/2014/main" id="{646ADAD1-DC45-8041-911E-93030CF2BD3D}"/>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2" name="Groep 163">
              <a:extLst>
                <a:ext uri="{FF2B5EF4-FFF2-40B4-BE49-F238E27FC236}">
                  <a16:creationId xmlns:a16="http://schemas.microsoft.com/office/drawing/2014/main" id="{9DFA5BB4-676A-E74D-9DF8-8ACDC6AB237F}"/>
                </a:ext>
              </a:extLst>
            </p:cNvPr>
            <p:cNvGrpSpPr/>
            <p:nvPr userDrawn="1"/>
          </p:nvGrpSpPr>
          <p:grpSpPr>
            <a:xfrm>
              <a:off x="12757283" y="2126361"/>
              <a:ext cx="294789" cy="318834"/>
              <a:chOff x="14466489" y="1001522"/>
              <a:chExt cx="290627" cy="314333"/>
            </a:xfrm>
          </p:grpSpPr>
          <p:sp>
            <p:nvSpPr>
              <p:cNvPr id="190" name="Rechthoek 187">
                <a:extLst>
                  <a:ext uri="{FF2B5EF4-FFF2-40B4-BE49-F238E27FC236}">
                    <a16:creationId xmlns:a16="http://schemas.microsoft.com/office/drawing/2014/main" id="{61E37831-0031-7F4A-88C6-F03D9857C7B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1" name="Ovaal 188">
                <a:extLst>
                  <a:ext uri="{FF2B5EF4-FFF2-40B4-BE49-F238E27FC236}">
                    <a16:creationId xmlns:a16="http://schemas.microsoft.com/office/drawing/2014/main" id="{39BBF73D-7957-524C-876A-F2E0CB6E13E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2" name="Vrije vorm: vorm 189">
                <a:extLst>
                  <a:ext uri="{FF2B5EF4-FFF2-40B4-BE49-F238E27FC236}">
                    <a16:creationId xmlns:a16="http://schemas.microsoft.com/office/drawing/2014/main" id="{22ABFBFF-3D0F-6F4A-87E8-3BAB3262ACF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3" name="Rechthoek: afgeronde hoeken 190">
                <a:extLst>
                  <a:ext uri="{FF2B5EF4-FFF2-40B4-BE49-F238E27FC236}">
                    <a16:creationId xmlns:a16="http://schemas.microsoft.com/office/drawing/2014/main" id="{9FCBA7C0-622E-354E-A5F3-364F2A985E57}"/>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4" name="Rechte verbindingslijn 191">
                <a:extLst>
                  <a:ext uri="{FF2B5EF4-FFF2-40B4-BE49-F238E27FC236}">
                    <a16:creationId xmlns:a16="http://schemas.microsoft.com/office/drawing/2014/main" id="{28949840-C71D-4D4D-8D8F-990B6C710A6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5" name="Rechte verbindingslijn 192">
                <a:extLst>
                  <a:ext uri="{FF2B5EF4-FFF2-40B4-BE49-F238E27FC236}">
                    <a16:creationId xmlns:a16="http://schemas.microsoft.com/office/drawing/2014/main" id="{EA433DF2-ABA7-B342-AA43-6826917AB57F}"/>
                  </a:ext>
                </a:extLst>
              </p:cNvPr>
              <p:cNvCxnSpPr>
                <a:cxnSpLocks/>
                <a:stCxn id="19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3" name="Groep 152">
              <a:extLst>
                <a:ext uri="{FF2B5EF4-FFF2-40B4-BE49-F238E27FC236}">
                  <a16:creationId xmlns:a16="http://schemas.microsoft.com/office/drawing/2014/main" id="{915D73E4-A104-7842-B47A-8E63AF75B525}"/>
                </a:ext>
              </a:extLst>
            </p:cNvPr>
            <p:cNvGrpSpPr/>
            <p:nvPr userDrawn="1"/>
          </p:nvGrpSpPr>
          <p:grpSpPr>
            <a:xfrm>
              <a:off x="12757283" y="4084851"/>
              <a:ext cx="1499406" cy="678267"/>
              <a:chOff x="12757283" y="3120781"/>
              <a:chExt cx="1499406" cy="678267"/>
            </a:xfrm>
          </p:grpSpPr>
          <p:sp>
            <p:nvSpPr>
              <p:cNvPr id="176" name="Rechthoek 199">
                <a:extLst>
                  <a:ext uri="{FF2B5EF4-FFF2-40B4-BE49-F238E27FC236}">
                    <a16:creationId xmlns:a16="http://schemas.microsoft.com/office/drawing/2014/main" id="{C5E52A16-37DA-0B43-AC34-0FC30D851EC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7" name="Rechthoek 200">
                <a:extLst>
                  <a:ext uri="{FF2B5EF4-FFF2-40B4-BE49-F238E27FC236}">
                    <a16:creationId xmlns:a16="http://schemas.microsoft.com/office/drawing/2014/main" id="{219FCF93-FA5F-B942-B5AF-56C1B486BE28}"/>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8" name="Tekstvak 201">
                <a:extLst>
                  <a:ext uri="{FF2B5EF4-FFF2-40B4-BE49-F238E27FC236}">
                    <a16:creationId xmlns:a16="http://schemas.microsoft.com/office/drawing/2014/main" id="{24DECF79-8450-1D40-9263-A9A98CDCEFF4}"/>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79" name="Tekstvak 202">
                <a:extLst>
                  <a:ext uri="{FF2B5EF4-FFF2-40B4-BE49-F238E27FC236}">
                    <a16:creationId xmlns:a16="http://schemas.microsoft.com/office/drawing/2014/main" id="{CEA0745B-9ECA-A841-A907-FA56F1A3FE13}"/>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0" name="Picture 3">
                <a:extLst>
                  <a:ext uri="{FF2B5EF4-FFF2-40B4-BE49-F238E27FC236}">
                    <a16:creationId xmlns:a16="http://schemas.microsoft.com/office/drawing/2014/main" id="{4926F492-7763-624E-A9F1-0F546A954A0C}"/>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Gelijkbenige driehoek 204">
                <a:extLst>
                  <a:ext uri="{FF2B5EF4-FFF2-40B4-BE49-F238E27FC236}">
                    <a16:creationId xmlns:a16="http://schemas.microsoft.com/office/drawing/2014/main" id="{4191B0C3-B83F-F649-9751-4B412E9FB5CB}"/>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2" name="Groep 205">
                <a:extLst>
                  <a:ext uri="{FF2B5EF4-FFF2-40B4-BE49-F238E27FC236}">
                    <a16:creationId xmlns:a16="http://schemas.microsoft.com/office/drawing/2014/main" id="{3DFB9F3E-F7F6-0440-80FB-807BB78254A0}"/>
                  </a:ext>
                </a:extLst>
              </p:cNvPr>
              <p:cNvGrpSpPr/>
              <p:nvPr userDrawn="1"/>
            </p:nvGrpSpPr>
            <p:grpSpPr>
              <a:xfrm>
                <a:off x="12822311" y="3178534"/>
                <a:ext cx="182309" cy="163794"/>
                <a:chOff x="12832541" y="3162395"/>
                <a:chExt cx="219532" cy="197236"/>
              </a:xfrm>
            </p:grpSpPr>
            <p:sp>
              <p:nvSpPr>
                <p:cNvPr id="187" name="Rechthoek 210">
                  <a:extLst>
                    <a:ext uri="{FF2B5EF4-FFF2-40B4-BE49-F238E27FC236}">
                      <a16:creationId xmlns:a16="http://schemas.microsoft.com/office/drawing/2014/main" id="{5C9F3842-5F26-E741-977C-170C2F0BAC8C}"/>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8" name="Rechthoek 211">
                  <a:extLst>
                    <a:ext uri="{FF2B5EF4-FFF2-40B4-BE49-F238E27FC236}">
                      <a16:creationId xmlns:a16="http://schemas.microsoft.com/office/drawing/2014/main" id="{3B7F680B-55B8-B34B-A01B-AA5642E0E211}"/>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9" name="Rechthoek 212">
                  <a:extLst>
                    <a:ext uri="{FF2B5EF4-FFF2-40B4-BE49-F238E27FC236}">
                      <a16:creationId xmlns:a16="http://schemas.microsoft.com/office/drawing/2014/main" id="{ECAA267A-F96D-2944-B9B6-DDA1EA254E3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3" name="Groep 206">
                <a:extLst>
                  <a:ext uri="{FF2B5EF4-FFF2-40B4-BE49-F238E27FC236}">
                    <a16:creationId xmlns:a16="http://schemas.microsoft.com/office/drawing/2014/main" id="{03E6B683-29BE-2646-888E-6C949AA5F9F5}"/>
                  </a:ext>
                </a:extLst>
              </p:cNvPr>
              <p:cNvGrpSpPr/>
              <p:nvPr userDrawn="1"/>
            </p:nvGrpSpPr>
            <p:grpSpPr>
              <a:xfrm>
                <a:off x="12822311" y="3480352"/>
                <a:ext cx="182309" cy="163794"/>
                <a:chOff x="12832541" y="3162395"/>
                <a:chExt cx="219532" cy="197236"/>
              </a:xfrm>
            </p:grpSpPr>
            <p:sp>
              <p:nvSpPr>
                <p:cNvPr id="184" name="Rechthoek 207">
                  <a:extLst>
                    <a:ext uri="{FF2B5EF4-FFF2-40B4-BE49-F238E27FC236}">
                      <a16:creationId xmlns:a16="http://schemas.microsoft.com/office/drawing/2014/main" id="{0335A8D2-AE72-264F-BA6E-60A044CD865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5" name="Rechthoek 208">
                  <a:extLst>
                    <a:ext uri="{FF2B5EF4-FFF2-40B4-BE49-F238E27FC236}">
                      <a16:creationId xmlns:a16="http://schemas.microsoft.com/office/drawing/2014/main" id="{BCC642B1-F31C-BD46-A815-66F7994B018B}"/>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6" name="Rechthoek 209">
                  <a:extLst>
                    <a:ext uri="{FF2B5EF4-FFF2-40B4-BE49-F238E27FC236}">
                      <a16:creationId xmlns:a16="http://schemas.microsoft.com/office/drawing/2014/main" id="{C7116E38-3669-DC4C-BDDF-EC22F16FA3D5}"/>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4" name="Ovaal 164">
              <a:extLst>
                <a:ext uri="{FF2B5EF4-FFF2-40B4-BE49-F238E27FC236}">
                  <a16:creationId xmlns:a16="http://schemas.microsoft.com/office/drawing/2014/main" id="{06400076-CCDE-1B41-A3A4-CAF1931AF6CF}"/>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5" name="Rechthoek 165">
              <a:extLst>
                <a:ext uri="{FF2B5EF4-FFF2-40B4-BE49-F238E27FC236}">
                  <a16:creationId xmlns:a16="http://schemas.microsoft.com/office/drawing/2014/main" id="{C39D5143-C2B7-D14F-B542-C03110ACD03B}"/>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6" name="Rechte verbindingslijn 166">
              <a:extLst>
                <a:ext uri="{FF2B5EF4-FFF2-40B4-BE49-F238E27FC236}">
                  <a16:creationId xmlns:a16="http://schemas.microsoft.com/office/drawing/2014/main" id="{93009402-FFD0-154E-A1FF-95734AA39FC1}"/>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7" name="Ovaal 168">
              <a:extLst>
                <a:ext uri="{FF2B5EF4-FFF2-40B4-BE49-F238E27FC236}">
                  <a16:creationId xmlns:a16="http://schemas.microsoft.com/office/drawing/2014/main" id="{DAA3371A-0D34-B743-A384-28A95D7EF4AF}"/>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8" name="Rechthoek 169">
              <a:extLst>
                <a:ext uri="{FF2B5EF4-FFF2-40B4-BE49-F238E27FC236}">
                  <a16:creationId xmlns:a16="http://schemas.microsoft.com/office/drawing/2014/main" id="{C148299E-316F-D245-893E-5B405FB73243}"/>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9" name="Groep 170">
              <a:extLst>
                <a:ext uri="{FF2B5EF4-FFF2-40B4-BE49-F238E27FC236}">
                  <a16:creationId xmlns:a16="http://schemas.microsoft.com/office/drawing/2014/main" id="{CFA851E4-6C97-A54C-A392-DC370DD4820E}"/>
                </a:ext>
              </a:extLst>
            </p:cNvPr>
            <p:cNvGrpSpPr/>
            <p:nvPr userDrawn="1"/>
          </p:nvGrpSpPr>
          <p:grpSpPr>
            <a:xfrm>
              <a:off x="12700791" y="6095601"/>
              <a:ext cx="514284" cy="612918"/>
              <a:chOff x="12682980" y="3403241"/>
              <a:chExt cx="622284" cy="741632"/>
            </a:xfrm>
          </p:grpSpPr>
          <p:grpSp>
            <p:nvGrpSpPr>
              <p:cNvPr id="160" name="Groep 171">
                <a:extLst>
                  <a:ext uri="{FF2B5EF4-FFF2-40B4-BE49-F238E27FC236}">
                    <a16:creationId xmlns:a16="http://schemas.microsoft.com/office/drawing/2014/main" id="{86EA53EA-4045-DE4E-8DBA-CB389E62FAF7}"/>
                  </a:ext>
                </a:extLst>
              </p:cNvPr>
              <p:cNvGrpSpPr/>
              <p:nvPr userDrawn="1"/>
            </p:nvGrpSpPr>
            <p:grpSpPr>
              <a:xfrm>
                <a:off x="12771568" y="3403241"/>
                <a:ext cx="467138" cy="448489"/>
                <a:chOff x="12782195" y="3403241"/>
                <a:chExt cx="467138" cy="448489"/>
              </a:xfrm>
            </p:grpSpPr>
            <p:grpSp>
              <p:nvGrpSpPr>
                <p:cNvPr id="163" name="Groep 174">
                  <a:extLst>
                    <a:ext uri="{FF2B5EF4-FFF2-40B4-BE49-F238E27FC236}">
                      <a16:creationId xmlns:a16="http://schemas.microsoft.com/office/drawing/2014/main" id="{88E03AF4-16AA-8A42-A9EB-B67CB372B974}"/>
                    </a:ext>
                  </a:extLst>
                </p:cNvPr>
                <p:cNvGrpSpPr/>
                <p:nvPr userDrawn="1"/>
              </p:nvGrpSpPr>
              <p:grpSpPr>
                <a:xfrm>
                  <a:off x="12782195" y="3403241"/>
                  <a:ext cx="412967" cy="393907"/>
                  <a:chOff x="13554906" y="3320109"/>
                  <a:chExt cx="443906" cy="423419"/>
                </a:xfrm>
              </p:grpSpPr>
              <p:grpSp>
                <p:nvGrpSpPr>
                  <p:cNvPr id="170" name="Groep 181">
                    <a:extLst>
                      <a:ext uri="{FF2B5EF4-FFF2-40B4-BE49-F238E27FC236}">
                        <a16:creationId xmlns:a16="http://schemas.microsoft.com/office/drawing/2014/main" id="{5E6F1A64-08F3-7D42-8384-D16B2EDB31A2}"/>
                      </a:ext>
                    </a:extLst>
                  </p:cNvPr>
                  <p:cNvGrpSpPr/>
                  <p:nvPr userDrawn="1"/>
                </p:nvGrpSpPr>
                <p:grpSpPr>
                  <a:xfrm>
                    <a:off x="13554906" y="3320109"/>
                    <a:ext cx="443906" cy="423419"/>
                    <a:chOff x="12909684" y="1276143"/>
                    <a:chExt cx="443906" cy="423419"/>
                  </a:xfrm>
                </p:grpSpPr>
                <p:sp>
                  <p:nvSpPr>
                    <p:cNvPr id="173" name="Rechthoek 184">
                      <a:extLst>
                        <a:ext uri="{FF2B5EF4-FFF2-40B4-BE49-F238E27FC236}">
                          <a16:creationId xmlns:a16="http://schemas.microsoft.com/office/drawing/2014/main" id="{27B8E7A9-A39D-7449-910E-E7E57E3D2EDF}"/>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4" name="Rechthoek 185">
                      <a:extLst>
                        <a:ext uri="{FF2B5EF4-FFF2-40B4-BE49-F238E27FC236}">
                          <a16:creationId xmlns:a16="http://schemas.microsoft.com/office/drawing/2014/main" id="{E2B5C7AD-D40C-B34C-89C3-368DBC9B5E7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5" name="Ovaal 186">
                      <a:extLst>
                        <a:ext uri="{FF2B5EF4-FFF2-40B4-BE49-F238E27FC236}">
                          <a16:creationId xmlns:a16="http://schemas.microsoft.com/office/drawing/2014/main" id="{AB36ACDB-6D85-A046-8BD0-70ABE26E50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1" name="Afbeelding 182">
                    <a:extLst>
                      <a:ext uri="{FF2B5EF4-FFF2-40B4-BE49-F238E27FC236}">
                        <a16:creationId xmlns:a16="http://schemas.microsoft.com/office/drawing/2014/main" id="{66F2348F-1D0E-E144-958A-EAD47852AF49}"/>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72" name="Afbeelding 183">
                    <a:extLst>
                      <a:ext uri="{FF2B5EF4-FFF2-40B4-BE49-F238E27FC236}">
                        <a16:creationId xmlns:a16="http://schemas.microsoft.com/office/drawing/2014/main" id="{5375B74B-502F-C340-BE81-4779811D6BF3}"/>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64" name="Groep 175">
                  <a:extLst>
                    <a:ext uri="{FF2B5EF4-FFF2-40B4-BE49-F238E27FC236}">
                      <a16:creationId xmlns:a16="http://schemas.microsoft.com/office/drawing/2014/main" id="{E0000559-3AC6-464C-BA66-22F68C1B5BF2}"/>
                    </a:ext>
                  </a:extLst>
                </p:cNvPr>
                <p:cNvGrpSpPr/>
                <p:nvPr userDrawn="1"/>
              </p:nvGrpSpPr>
              <p:grpSpPr>
                <a:xfrm>
                  <a:off x="13103513" y="3705268"/>
                  <a:ext cx="145820" cy="146462"/>
                  <a:chOff x="13096169" y="3602278"/>
                  <a:chExt cx="145820" cy="146462"/>
                </a:xfrm>
              </p:grpSpPr>
              <p:sp>
                <p:nvSpPr>
                  <p:cNvPr id="168" name="Rechthoek 179">
                    <a:extLst>
                      <a:ext uri="{FF2B5EF4-FFF2-40B4-BE49-F238E27FC236}">
                        <a16:creationId xmlns:a16="http://schemas.microsoft.com/office/drawing/2014/main" id="{A29790B0-0F46-CE42-9097-EE716E457E3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9" name="Rechthoek 180">
                    <a:extLst>
                      <a:ext uri="{FF2B5EF4-FFF2-40B4-BE49-F238E27FC236}">
                        <a16:creationId xmlns:a16="http://schemas.microsoft.com/office/drawing/2014/main" id="{0107C9AB-A7B7-8A4F-AEDF-F26286EC2B5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5" name="Groep 176">
                  <a:extLst>
                    <a:ext uri="{FF2B5EF4-FFF2-40B4-BE49-F238E27FC236}">
                      <a16:creationId xmlns:a16="http://schemas.microsoft.com/office/drawing/2014/main" id="{53D8A5B2-61DF-894B-9610-C9C64D35A33A}"/>
                    </a:ext>
                  </a:extLst>
                </p:cNvPr>
                <p:cNvGrpSpPr/>
                <p:nvPr userDrawn="1"/>
              </p:nvGrpSpPr>
              <p:grpSpPr>
                <a:xfrm rot="10800000">
                  <a:off x="13061402" y="3665637"/>
                  <a:ext cx="145820" cy="146462"/>
                  <a:chOff x="13096169" y="3602278"/>
                  <a:chExt cx="145820" cy="146462"/>
                </a:xfrm>
              </p:grpSpPr>
              <p:sp>
                <p:nvSpPr>
                  <p:cNvPr id="166" name="Rechthoek 177">
                    <a:extLst>
                      <a:ext uri="{FF2B5EF4-FFF2-40B4-BE49-F238E27FC236}">
                        <a16:creationId xmlns:a16="http://schemas.microsoft.com/office/drawing/2014/main" id="{56BE0045-9182-3241-98F1-68A3665A273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7" name="Rechthoek 178">
                    <a:extLst>
                      <a:ext uri="{FF2B5EF4-FFF2-40B4-BE49-F238E27FC236}">
                        <a16:creationId xmlns:a16="http://schemas.microsoft.com/office/drawing/2014/main" id="{021F3CC8-4B56-3F4B-82F8-4F4ECE81B00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1" name="Rechthoek 172">
                <a:extLst>
                  <a:ext uri="{FF2B5EF4-FFF2-40B4-BE49-F238E27FC236}">
                    <a16:creationId xmlns:a16="http://schemas.microsoft.com/office/drawing/2014/main" id="{5ACD4943-854F-E84E-8FE3-8179C71FE0C6}"/>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2" name="Gelijkbenige driehoek 173">
                <a:extLst>
                  <a:ext uri="{FF2B5EF4-FFF2-40B4-BE49-F238E27FC236}">
                    <a16:creationId xmlns:a16="http://schemas.microsoft.com/office/drawing/2014/main" id="{6026BA93-E70B-CD44-B9F7-8BC2E086501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pic>
        <p:nvPicPr>
          <p:cNvPr id="71" name="Picture 32">
            <a:extLst>
              <a:ext uri="{FF2B5EF4-FFF2-40B4-BE49-F238E27FC236}">
                <a16:creationId xmlns:a16="http://schemas.microsoft.com/office/drawing/2014/main" id="{8AF69C4A-A5EB-D14C-A26A-A5DE674F7D35}"/>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333126" y="1039944"/>
            <a:ext cx="492060" cy="656080"/>
          </a:xfrm>
          <a:prstGeom prst="rect">
            <a:avLst/>
          </a:prstGeom>
        </p:spPr>
      </p:pic>
    </p:spTree>
    <p:extLst>
      <p:ext uri="{BB962C8B-B14F-4D97-AF65-F5344CB8AC3E}">
        <p14:creationId xmlns:p14="http://schemas.microsoft.com/office/powerpoint/2010/main" val="359138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11" userDrawn="1">
          <p15:clr>
            <a:srgbClr val="FBAE40"/>
          </p15:clr>
        </p15:guide>
        <p15:guide id="2"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Bildplatzhalter 4"/>
          <p:cNvSpPr>
            <a:spLocks noGrp="1"/>
          </p:cNvSpPr>
          <p:nvPr>
            <p:ph type="pic" sz="quarter" idx="11"/>
          </p:nvPr>
        </p:nvSpPr>
        <p:spPr>
          <a:xfrm>
            <a:off x="436564" y="1374776"/>
            <a:ext cx="1844675" cy="2341563"/>
          </a:xfrm>
          <a:prstGeom prst="rect">
            <a:avLst/>
          </a:prstGeom>
        </p:spPr>
        <p:txBody>
          <a:bodyPr/>
          <a:lstStyle>
            <a:lvl1pPr>
              <a:defRPr sz="1700"/>
            </a:lvl1pPr>
          </a:lstStyle>
          <a:p>
            <a:pPr lvl="0"/>
            <a:endParaRPr lang="de-DE" noProof="0" dirty="0" smtClean="0">
              <a:sym typeface="Arial" charset="0"/>
            </a:endParaRPr>
          </a:p>
        </p:txBody>
      </p:sp>
      <p:sp>
        <p:nvSpPr>
          <p:cNvPr id="6" name="Bildplatzhalter 4"/>
          <p:cNvSpPr>
            <a:spLocks noGrp="1"/>
          </p:cNvSpPr>
          <p:nvPr>
            <p:ph type="pic" sz="quarter" idx="12"/>
          </p:nvPr>
        </p:nvSpPr>
        <p:spPr>
          <a:xfrm>
            <a:off x="2537673" y="1374776"/>
            <a:ext cx="1844675" cy="2341563"/>
          </a:xfrm>
          <a:prstGeom prst="rect">
            <a:avLst/>
          </a:prstGeom>
        </p:spPr>
        <p:txBody>
          <a:bodyPr/>
          <a:lstStyle>
            <a:lvl1pPr>
              <a:defRPr sz="1700"/>
            </a:lvl1pPr>
          </a:lstStyle>
          <a:p>
            <a:pPr lvl="0"/>
            <a:endParaRPr lang="de-DE" noProof="0" dirty="0" smtClean="0">
              <a:sym typeface="Arial" charset="0"/>
            </a:endParaRPr>
          </a:p>
        </p:txBody>
      </p:sp>
      <p:sp>
        <p:nvSpPr>
          <p:cNvPr id="7" name="Bildplatzhalter 4"/>
          <p:cNvSpPr>
            <a:spLocks noGrp="1"/>
          </p:cNvSpPr>
          <p:nvPr>
            <p:ph type="pic" sz="quarter" idx="13"/>
          </p:nvPr>
        </p:nvSpPr>
        <p:spPr>
          <a:xfrm>
            <a:off x="4643439" y="1374776"/>
            <a:ext cx="1844675" cy="2341563"/>
          </a:xfrm>
          <a:prstGeom prst="rect">
            <a:avLst/>
          </a:prstGeom>
        </p:spPr>
        <p:txBody>
          <a:bodyPr/>
          <a:lstStyle>
            <a:lvl1pPr>
              <a:defRPr sz="1700"/>
            </a:lvl1pPr>
          </a:lstStyle>
          <a:p>
            <a:pPr lvl="0"/>
            <a:endParaRPr lang="de-DE" noProof="0" dirty="0" smtClean="0">
              <a:sym typeface="Arial" charset="0"/>
            </a:endParaRPr>
          </a:p>
        </p:txBody>
      </p:sp>
      <p:sp>
        <p:nvSpPr>
          <p:cNvPr id="9" name="Inhaltsplatzhalter 15"/>
          <p:cNvSpPr>
            <a:spLocks noGrp="1"/>
          </p:cNvSpPr>
          <p:nvPr>
            <p:ph sz="quarter" idx="15"/>
          </p:nvPr>
        </p:nvSpPr>
        <p:spPr>
          <a:xfrm>
            <a:off x="436563" y="3967163"/>
            <a:ext cx="1852612" cy="2260599"/>
          </a:xfrm>
          <a:prstGeom prst="rect">
            <a:avLst/>
          </a:prstGeom>
        </p:spPr>
        <p:txBody>
          <a:bodyPr lIns="0" tIns="0" rIns="0" bIns="0"/>
          <a:lstStyle>
            <a:lvl1pPr marL="0" indent="0" algn="l">
              <a:lnSpc>
                <a:spcPts val="2000"/>
              </a:lnSpc>
              <a:buFontTx/>
              <a:buNone/>
              <a:defRPr sz="17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10" name="Inhaltsplatzhalter 15"/>
          <p:cNvSpPr>
            <a:spLocks noGrp="1"/>
          </p:cNvSpPr>
          <p:nvPr>
            <p:ph sz="quarter" idx="16"/>
          </p:nvPr>
        </p:nvSpPr>
        <p:spPr>
          <a:xfrm>
            <a:off x="2540002" y="3967164"/>
            <a:ext cx="1852612" cy="2260600"/>
          </a:xfrm>
          <a:prstGeom prst="rect">
            <a:avLst/>
          </a:prstGeom>
        </p:spPr>
        <p:txBody>
          <a:bodyPr lIns="0" tIns="0" rIns="0" bIns="0"/>
          <a:lstStyle>
            <a:lvl1pPr marL="0" indent="0" algn="l">
              <a:lnSpc>
                <a:spcPts val="2000"/>
              </a:lnSpc>
              <a:buFontTx/>
              <a:buNone/>
              <a:defRPr sz="17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11" name="Inhaltsplatzhalter 15"/>
          <p:cNvSpPr>
            <a:spLocks noGrp="1"/>
          </p:cNvSpPr>
          <p:nvPr>
            <p:ph sz="quarter" idx="17"/>
          </p:nvPr>
        </p:nvSpPr>
        <p:spPr>
          <a:xfrm>
            <a:off x="4643439" y="3967164"/>
            <a:ext cx="1852612" cy="2260600"/>
          </a:xfrm>
          <a:prstGeom prst="rect">
            <a:avLst/>
          </a:prstGeom>
        </p:spPr>
        <p:txBody>
          <a:bodyPr lIns="0" tIns="0" rIns="0" bIns="0"/>
          <a:lstStyle>
            <a:lvl1pPr marL="0" indent="0" algn="l">
              <a:lnSpc>
                <a:spcPts val="2000"/>
              </a:lnSpc>
              <a:buFontTx/>
              <a:buNone/>
              <a:defRPr sz="17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12" name="Inhaltsplatzhalter 15"/>
          <p:cNvSpPr>
            <a:spLocks noGrp="1"/>
          </p:cNvSpPr>
          <p:nvPr>
            <p:ph sz="quarter" idx="18"/>
          </p:nvPr>
        </p:nvSpPr>
        <p:spPr>
          <a:xfrm>
            <a:off x="6743886" y="3967164"/>
            <a:ext cx="1852612" cy="2260600"/>
          </a:xfrm>
          <a:prstGeom prst="rect">
            <a:avLst/>
          </a:prstGeom>
        </p:spPr>
        <p:txBody>
          <a:bodyPr lIns="0" tIns="0" rIns="0" bIns="0"/>
          <a:lstStyle>
            <a:lvl1pPr marL="0" indent="0" algn="l">
              <a:lnSpc>
                <a:spcPts val="2000"/>
              </a:lnSpc>
              <a:buFontTx/>
              <a:buNone/>
              <a:defRPr sz="17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14" name="Bildplatzhalter 4"/>
          <p:cNvSpPr>
            <a:spLocks noGrp="1"/>
          </p:cNvSpPr>
          <p:nvPr>
            <p:ph type="pic" sz="quarter" idx="20"/>
          </p:nvPr>
        </p:nvSpPr>
        <p:spPr>
          <a:xfrm>
            <a:off x="6757989" y="1382354"/>
            <a:ext cx="1844675" cy="2341563"/>
          </a:xfrm>
          <a:prstGeom prst="rect">
            <a:avLst/>
          </a:prstGeom>
        </p:spPr>
        <p:txBody>
          <a:bodyPr/>
          <a:lstStyle>
            <a:lvl1pPr>
              <a:defRPr sz="1700"/>
            </a:lvl1pPr>
          </a:lstStyle>
          <a:p>
            <a:pPr lvl="0"/>
            <a:endParaRPr lang="de-DE" noProof="0" dirty="0" smtClean="0">
              <a:sym typeface="Arial" charset="0"/>
            </a:endParaRPr>
          </a:p>
        </p:txBody>
      </p:sp>
      <p:sp>
        <p:nvSpPr>
          <p:cNvPr id="13" name="Rectangle 41"/>
          <p:cNvSpPr>
            <a:spLocks noGrp="1" noChangeArrowheads="1"/>
          </p:cNvSpPr>
          <p:nvPr>
            <p:ph type="ftr" sz="quarter" idx="21"/>
          </p:nvPr>
        </p:nvSpPr>
        <p:spPr>
          <a:ln/>
        </p:spPr>
        <p:txBody>
          <a:bodyPr/>
          <a:lstStyle>
            <a:lvl1pPr>
              <a:defRPr/>
            </a:lvl1pPr>
          </a:lstStyle>
          <a:p>
            <a:pPr>
              <a:defRPr/>
            </a:pPr>
            <a:fld id="{2A8A1317-9CC8-4CD4-9EA3-2ABC2B3FE2D3}" type="slidenum">
              <a:rPr lang="de-DE"/>
              <a:pPr>
                <a:defRPr/>
              </a:pPr>
              <a:t>‹Nr.›</a:t>
            </a:fld>
            <a:endParaRPr lang="de-DE" dirty="0"/>
          </a:p>
        </p:txBody>
      </p:sp>
    </p:spTree>
    <p:extLst>
      <p:ext uri="{BB962C8B-B14F-4D97-AF65-F5344CB8AC3E}">
        <p14:creationId xmlns:p14="http://schemas.microsoft.com/office/powerpoint/2010/main" val="374264922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ankings + graphs">
    <p:spTree>
      <p:nvGrpSpPr>
        <p:cNvPr id="1" name=""/>
        <p:cNvGrpSpPr/>
        <p:nvPr/>
      </p:nvGrpSpPr>
      <p:grpSpPr>
        <a:xfrm>
          <a:off x="0" y="0"/>
          <a:ext cx="0" cy="0"/>
          <a:chOff x="0" y="0"/>
          <a:chExt cx="0" cy="0"/>
        </a:xfrm>
      </p:grpSpPr>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Graph 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GENERAL DESCRIPTION/INDEX ETC.</a:t>
            </a:r>
          </a:p>
        </p:txBody>
      </p:sp>
      <p:sp>
        <p:nvSpPr>
          <p:cNvPr id="10" name="Tijdelijke aanduiding voor verticale tekst 2">
            <a:extLst>
              <a:ext uri="{FF2B5EF4-FFF2-40B4-BE49-F238E27FC236}">
                <a16:creationId xmlns:a16="http://schemas.microsoft.com/office/drawing/2014/main" id="{63F1B8BD-E59C-354A-9571-C244382577DE}"/>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pic>
        <p:nvPicPr>
          <p:cNvPr id="7" name="Picture 6">
            <a:extLst>
              <a:ext uri="{FF2B5EF4-FFF2-40B4-BE49-F238E27FC236}">
                <a16:creationId xmlns:a16="http://schemas.microsoft.com/office/drawing/2014/main" id="{C4B8D9CA-3E9F-164E-8456-CBE29666CB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259539" y="963216"/>
            <a:ext cx="648000" cy="864000"/>
          </a:xfrm>
          <a:prstGeom prst="rect">
            <a:avLst/>
          </a:prstGeom>
        </p:spPr>
      </p:pic>
      <p:sp>
        <p:nvSpPr>
          <p:cNvPr id="12" name="Tijdelijke aanduiding voor verticale tekst 2">
            <a:extLst>
              <a:ext uri="{FF2B5EF4-FFF2-40B4-BE49-F238E27FC236}">
                <a16:creationId xmlns:a16="http://schemas.microsoft.com/office/drawing/2014/main" id="{F030238B-B082-4A49-B58D-8091E6EA4282}"/>
              </a:ext>
            </a:extLst>
          </p:cNvPr>
          <p:cNvSpPr>
            <a:spLocks noGrp="1"/>
          </p:cNvSpPr>
          <p:nvPr>
            <p:ph type="body" orient="vert" idx="53" hasCustomPrompt="1"/>
          </p:nvPr>
        </p:nvSpPr>
        <p:spPr>
          <a:xfrm>
            <a:off x="1495425" y="6475413"/>
            <a:ext cx="1803563" cy="195262"/>
          </a:xfrm>
        </p:spPr>
        <p:txBody>
          <a:bodyPr vert="horz" lIns="0" tIns="0" rIns="0" bIns="0" anchor="t" anchorCtr="0"/>
          <a:lstStyle>
            <a:lvl1pPr marL="0" indent="0" algn="l">
              <a:lnSpc>
                <a:spcPct val="90000"/>
              </a:lnSpc>
              <a:spcAft>
                <a:spcPts val="0"/>
              </a:spcAft>
              <a:buNone/>
              <a:defRPr sz="9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Source: &lt;insert source&gt;</a:t>
            </a:r>
          </a:p>
        </p:txBody>
      </p:sp>
      <p:sp>
        <p:nvSpPr>
          <p:cNvPr id="69" name="Rechthoek 23">
            <a:extLst>
              <a:ext uri="{FF2B5EF4-FFF2-40B4-BE49-F238E27FC236}">
                <a16:creationId xmlns:a16="http://schemas.microsoft.com/office/drawing/2014/main" id="{ECDB2ED9-F404-CC4A-BFD4-783AEEB65C43}"/>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2" name="Freeform 101">
            <a:extLst>
              <a:ext uri="{FF2B5EF4-FFF2-40B4-BE49-F238E27FC236}">
                <a16:creationId xmlns:a16="http://schemas.microsoft.com/office/drawing/2014/main" id="{3A076E93-A41E-3040-915B-C1402571A5D2}"/>
              </a:ext>
            </a:extLst>
          </p:cNvPr>
          <p:cNvSpPr>
            <a:spLocks noEditPoints="1"/>
          </p:cNvSpPr>
          <p:nvPr/>
        </p:nvSpPr>
        <p:spPr bwMode="auto">
          <a:xfrm>
            <a:off x="9291403" y="370289"/>
            <a:ext cx="191815"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68580" tIns="34291" rIns="68580" bIns="34291" numCol="1" anchor="t" anchorCtr="0" compatLnSpc="1">
            <a:prstTxWarp prst="textNoShape">
              <a:avLst/>
            </a:prstTxWarp>
          </a:bodyPr>
          <a:lstStyle/>
          <a:p>
            <a:endParaRPr lang="en-US" sz="825" noProof="0">
              <a:solidFill>
                <a:schemeClr val="tx1"/>
              </a:solidFill>
            </a:endParaRPr>
          </a:p>
        </p:txBody>
      </p:sp>
      <p:sp>
        <p:nvSpPr>
          <p:cNvPr id="133" name="Rechthoek 197">
            <a:extLst>
              <a:ext uri="{FF2B5EF4-FFF2-40B4-BE49-F238E27FC236}">
                <a16:creationId xmlns:a16="http://schemas.microsoft.com/office/drawing/2014/main" id="{36991286-8E8A-4F4A-82A0-D9D52B3EA85A}"/>
              </a:ext>
            </a:extLst>
          </p:cNvPr>
          <p:cNvSpPr/>
          <p:nvPr userDrawn="1"/>
        </p:nvSpPr>
        <p:spPr>
          <a:xfrm>
            <a:off x="9561792" y="442319"/>
            <a:ext cx="2113496"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Copy graphs from the old </a:t>
            </a:r>
            <a:r>
              <a:rPr kumimoji="0" lang="en-US" sz="825" b="0" i="0" u="none" strike="noStrike" kern="0" cap="none" spc="0" normalizeH="0" baseline="0" noProof="0" err="1">
                <a:ln>
                  <a:noFill/>
                </a:ln>
                <a:solidFill>
                  <a:schemeClr val="tx1"/>
                </a:solidFill>
                <a:effectLst/>
                <a:uLnTx/>
                <a:uFillTx/>
                <a:latin typeface="+mn-lt"/>
                <a:cs typeface="Segoe UI Light" panose="020B0502040204020203" pitchFamily="34" charset="0"/>
              </a:rPr>
              <a:t>slidedex</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slides and paste them into this slide to maintain a link to the underlying XLS data.</a:t>
            </a:r>
          </a:p>
        </p:txBody>
      </p:sp>
      <p:cxnSp>
        <p:nvCxnSpPr>
          <p:cNvPr id="134" name="Rechte verbindingslijn 198">
            <a:extLst>
              <a:ext uri="{FF2B5EF4-FFF2-40B4-BE49-F238E27FC236}">
                <a16:creationId xmlns:a16="http://schemas.microsoft.com/office/drawing/2014/main" id="{D9716651-1970-3643-878A-B45F85228262}"/>
              </a:ext>
            </a:extLst>
          </p:cNvPr>
          <p:cNvCxnSpPr>
            <a:cxnSpLocks/>
          </p:cNvCxnSpPr>
          <p:nvPr userDrawn="1"/>
        </p:nvCxnSpPr>
        <p:spPr>
          <a:xfrm>
            <a:off x="9291776" y="1177728"/>
            <a:ext cx="2383512" cy="0"/>
          </a:xfrm>
          <a:prstGeom prst="line">
            <a:avLst/>
          </a:prstGeom>
          <a:noFill/>
          <a:ln w="3175" cap="flat" cmpd="sng" algn="ctr">
            <a:solidFill>
              <a:schemeClr val="bg2"/>
            </a:solidFill>
            <a:prstDash val="solid"/>
          </a:ln>
          <a:effectLst/>
        </p:spPr>
      </p:cxnSp>
      <p:sp>
        <p:nvSpPr>
          <p:cNvPr id="72" name="Rechthoek 154">
            <a:extLst>
              <a:ext uri="{FF2B5EF4-FFF2-40B4-BE49-F238E27FC236}">
                <a16:creationId xmlns:a16="http://schemas.microsoft.com/office/drawing/2014/main" id="{D5548548-CCBF-AF47-8B94-17E7E35E7E02}"/>
              </a:ext>
            </a:extLst>
          </p:cNvPr>
          <p:cNvSpPr/>
          <p:nvPr userDrawn="1"/>
        </p:nvSpPr>
        <p:spPr>
          <a:xfrm>
            <a:off x="9297947" y="2"/>
            <a:ext cx="2383512"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ABOUT GRAPHS</a:t>
            </a:r>
          </a:p>
        </p:txBody>
      </p:sp>
      <p:cxnSp>
        <p:nvCxnSpPr>
          <p:cNvPr id="73" name="Rechte verbindingslijn 156">
            <a:extLst>
              <a:ext uri="{FF2B5EF4-FFF2-40B4-BE49-F238E27FC236}">
                <a16:creationId xmlns:a16="http://schemas.microsoft.com/office/drawing/2014/main" id="{0CB16438-7845-9347-8077-4F1B78533C94}"/>
              </a:ext>
            </a:extLst>
          </p:cNvPr>
          <p:cNvCxnSpPr>
            <a:cxnSpLocks/>
          </p:cNvCxnSpPr>
          <p:nvPr userDrawn="1"/>
        </p:nvCxnSpPr>
        <p:spPr>
          <a:xfrm>
            <a:off x="9297948" y="241635"/>
            <a:ext cx="2383513" cy="0"/>
          </a:xfrm>
          <a:prstGeom prst="line">
            <a:avLst/>
          </a:prstGeom>
          <a:noFill/>
          <a:ln w="3175" cap="flat" cmpd="sng" algn="ctr">
            <a:solidFill>
              <a:schemeClr val="bg2"/>
            </a:solidFill>
            <a:prstDash val="solid"/>
          </a:ln>
          <a:effectLst/>
        </p:spPr>
      </p:cxnSp>
      <p:cxnSp>
        <p:nvCxnSpPr>
          <p:cNvPr id="74" name="Rechte verbindingslijn 157">
            <a:extLst>
              <a:ext uri="{FF2B5EF4-FFF2-40B4-BE49-F238E27FC236}">
                <a16:creationId xmlns:a16="http://schemas.microsoft.com/office/drawing/2014/main" id="{C498B610-510A-4A41-BEBA-915515DA65BB}"/>
              </a:ext>
            </a:extLst>
          </p:cNvPr>
          <p:cNvCxnSpPr>
            <a:cxnSpLocks/>
          </p:cNvCxnSpPr>
          <p:nvPr userDrawn="1"/>
        </p:nvCxnSpPr>
        <p:spPr>
          <a:xfrm>
            <a:off x="9297948" y="2073579"/>
            <a:ext cx="2383513" cy="0"/>
          </a:xfrm>
          <a:prstGeom prst="line">
            <a:avLst/>
          </a:prstGeom>
          <a:noFill/>
          <a:ln w="3175" cap="flat" cmpd="sng" algn="ctr">
            <a:solidFill>
              <a:schemeClr val="bg2"/>
            </a:solidFill>
            <a:prstDash val="solid"/>
          </a:ln>
          <a:effectLst/>
        </p:spPr>
      </p:cxnSp>
      <p:sp>
        <p:nvSpPr>
          <p:cNvPr id="118" name="Rechthoek 158">
            <a:extLst>
              <a:ext uri="{FF2B5EF4-FFF2-40B4-BE49-F238E27FC236}">
                <a16:creationId xmlns:a16="http://schemas.microsoft.com/office/drawing/2014/main" id="{3FB86385-D6DB-A342-B278-A16701C2894D}"/>
              </a:ext>
            </a:extLst>
          </p:cNvPr>
          <p:cNvSpPr/>
          <p:nvPr userDrawn="1"/>
        </p:nvSpPr>
        <p:spPr>
          <a:xfrm>
            <a:off x="9567963" y="1417288"/>
            <a:ext cx="2113496"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If necessary, recolor your graph(s) so the Dutch statistics are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orange</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but the rest is a more subdued grey. (See: theme </a:t>
            </a:r>
            <a:r>
              <a:rPr kumimoji="0" lang="en-US" sz="825" b="0" i="0" u="none" strike="noStrike" kern="0" cap="none" spc="0" normalizeH="0" baseline="0" noProof="0" err="1">
                <a:ln>
                  <a:noFill/>
                </a:ln>
                <a:solidFill>
                  <a:schemeClr val="tx1"/>
                </a:solidFill>
                <a:effectLst/>
                <a:uLnTx/>
                <a:uFillTx/>
                <a:latin typeface="+mn-lt"/>
                <a:cs typeface="Segoe UI Light" panose="020B0502040204020203" pitchFamily="34" charset="0"/>
              </a:rPr>
              <a:t>colours</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t>
            </a:r>
          </a:p>
        </p:txBody>
      </p:sp>
      <p:sp>
        <p:nvSpPr>
          <p:cNvPr id="135" name="Freeform 101">
            <a:extLst>
              <a:ext uri="{FF2B5EF4-FFF2-40B4-BE49-F238E27FC236}">
                <a16:creationId xmlns:a16="http://schemas.microsoft.com/office/drawing/2014/main" id="{BBF42A62-B966-F04B-B774-2F96A5EF281D}"/>
              </a:ext>
            </a:extLst>
          </p:cNvPr>
          <p:cNvSpPr>
            <a:spLocks noEditPoints="1"/>
          </p:cNvSpPr>
          <p:nvPr userDrawn="1"/>
        </p:nvSpPr>
        <p:spPr bwMode="auto">
          <a:xfrm>
            <a:off x="9297949" y="1306382"/>
            <a:ext cx="191815"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68580" tIns="34291" rIns="68580" bIns="34291" numCol="1" anchor="t" anchorCtr="0" compatLnSpc="1">
            <a:prstTxWarp prst="textNoShape">
              <a:avLst/>
            </a:prstTxWarp>
          </a:bodyPr>
          <a:lstStyle/>
          <a:p>
            <a:endParaRPr lang="en-US" sz="825" noProof="0"/>
          </a:p>
        </p:txBody>
      </p:sp>
    </p:spTree>
    <p:extLst>
      <p:ext uri="{BB962C8B-B14F-4D97-AF65-F5344CB8AC3E}">
        <p14:creationId xmlns:p14="http://schemas.microsoft.com/office/powerpoint/2010/main" val="331034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NFIA">
    <p:spTree>
      <p:nvGrpSpPr>
        <p:cNvPr id="1" name=""/>
        <p:cNvGrpSpPr/>
        <p:nvPr/>
      </p:nvGrpSpPr>
      <p:grpSpPr>
        <a:xfrm>
          <a:off x="0" y="0"/>
          <a:ext cx="0" cy="0"/>
          <a:chOff x="0" y="0"/>
          <a:chExt cx="0" cy="0"/>
        </a:xfrm>
      </p:grpSpPr>
      <p:pic>
        <p:nvPicPr>
          <p:cNvPr id="36" name="Picture 4">
            <a:extLst>
              <a:ext uri="{FF2B5EF4-FFF2-40B4-BE49-F238E27FC236}">
                <a16:creationId xmlns:a16="http://schemas.microsoft.com/office/drawing/2014/main" id="{CD06660D-7D79-4843-81E5-28E490A967D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1736943" y="3939490"/>
            <a:ext cx="648000" cy="864000"/>
          </a:xfrm>
          <a:prstGeom prst="rect">
            <a:avLst/>
          </a:prstGeom>
        </p:spPr>
      </p:pic>
      <p:pic>
        <p:nvPicPr>
          <p:cNvPr id="37" name="Picture 6">
            <a:extLst>
              <a:ext uri="{FF2B5EF4-FFF2-40B4-BE49-F238E27FC236}">
                <a16:creationId xmlns:a16="http://schemas.microsoft.com/office/drawing/2014/main" id="{9F000F88-7B4B-42F9-9E16-635F3C42421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1736943" y="5054045"/>
            <a:ext cx="648000" cy="864000"/>
          </a:xfrm>
          <a:prstGeom prst="rect">
            <a:avLst/>
          </a:prstGeom>
        </p:spPr>
      </p:pic>
      <p:pic>
        <p:nvPicPr>
          <p:cNvPr id="40" name="Picture 11">
            <a:extLst>
              <a:ext uri="{FF2B5EF4-FFF2-40B4-BE49-F238E27FC236}">
                <a16:creationId xmlns:a16="http://schemas.microsoft.com/office/drawing/2014/main" id="{F9AD7109-B7D9-40DB-8B9A-67EF0B8E2A21}"/>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p:blipFill>
        <p:spPr>
          <a:xfrm>
            <a:off x="4930807" y="3939490"/>
            <a:ext cx="648000" cy="864000"/>
          </a:xfrm>
          <a:prstGeom prst="rect">
            <a:avLst/>
          </a:prstGeom>
        </p:spPr>
      </p:pic>
      <p:pic>
        <p:nvPicPr>
          <p:cNvPr id="42" name="Picture 13">
            <a:extLst>
              <a:ext uri="{FF2B5EF4-FFF2-40B4-BE49-F238E27FC236}">
                <a16:creationId xmlns:a16="http://schemas.microsoft.com/office/drawing/2014/main" id="{DCC7F03B-5FF0-43AC-8977-20232F8BFD5F}"/>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p:blipFill>
        <p:spPr>
          <a:xfrm>
            <a:off x="4930807" y="5054045"/>
            <a:ext cx="648000" cy="864000"/>
          </a:xfrm>
          <a:prstGeom prst="rect">
            <a:avLst/>
          </a:prstGeom>
        </p:spPr>
      </p:pic>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endParaRPr lang="en-GB" sz="1051" b="0" cap="all" baseline="0" noProof="0">
              <a:solidFill>
                <a:schemeClr val="tx1"/>
              </a:solidFill>
            </a:endParaRPr>
          </a:p>
        </p:txBody>
      </p:sp>
      <p:sp>
        <p:nvSpPr>
          <p:cNvPr id="52" name="Titel 1">
            <a:extLst>
              <a:ext uri="{FF2B5EF4-FFF2-40B4-BE49-F238E27FC236}">
                <a16:creationId xmlns:a16="http://schemas.microsoft.com/office/drawing/2014/main" id="{2C3A4FAC-0923-4575-BE7D-FD5AF4813E29}"/>
              </a:ext>
            </a:extLst>
          </p:cNvPr>
          <p:cNvSpPr txBox="1">
            <a:spLocks/>
          </p:cNvSpPr>
          <p:nvPr userDrawn="1"/>
        </p:nvSpPr>
        <p:spPr>
          <a:xfrm>
            <a:off x="2524147" y="4053935"/>
            <a:ext cx="2228568" cy="2268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We connect you</a:t>
            </a:r>
          </a:p>
        </p:txBody>
      </p:sp>
      <p:sp>
        <p:nvSpPr>
          <p:cNvPr id="53" name="Titel 1">
            <a:extLst>
              <a:ext uri="{FF2B5EF4-FFF2-40B4-BE49-F238E27FC236}">
                <a16:creationId xmlns:a16="http://schemas.microsoft.com/office/drawing/2014/main" id="{881A9C19-4272-4820-A738-6745A2B017EF}"/>
              </a:ext>
            </a:extLst>
          </p:cNvPr>
          <p:cNvSpPr txBox="1">
            <a:spLocks/>
          </p:cNvSpPr>
          <p:nvPr userDrawn="1"/>
        </p:nvSpPr>
        <p:spPr>
          <a:xfrm>
            <a:off x="2524147" y="4301584"/>
            <a:ext cx="2228568" cy="38746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noProof="0">
                <a:solidFill>
                  <a:schemeClr val="tx1"/>
                </a:solidFill>
              </a:rPr>
              <a:t>with local networks, regulators, clusters and consultants.</a:t>
            </a:r>
          </a:p>
        </p:txBody>
      </p:sp>
      <p:sp>
        <p:nvSpPr>
          <p:cNvPr id="56" name="Titel 1">
            <a:extLst>
              <a:ext uri="{FF2B5EF4-FFF2-40B4-BE49-F238E27FC236}">
                <a16:creationId xmlns:a16="http://schemas.microsoft.com/office/drawing/2014/main" id="{5DACE109-D7EA-498F-B9C2-7E8637DF770E}"/>
              </a:ext>
            </a:extLst>
          </p:cNvPr>
          <p:cNvSpPr txBox="1">
            <a:spLocks/>
          </p:cNvSpPr>
          <p:nvPr userDrawn="1"/>
        </p:nvSpPr>
        <p:spPr>
          <a:xfrm>
            <a:off x="2524147" y="5168491"/>
            <a:ext cx="2228568" cy="2268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We organize</a:t>
            </a:r>
          </a:p>
        </p:txBody>
      </p:sp>
      <p:sp>
        <p:nvSpPr>
          <p:cNvPr id="57" name="Titel 1">
            <a:extLst>
              <a:ext uri="{FF2B5EF4-FFF2-40B4-BE49-F238E27FC236}">
                <a16:creationId xmlns:a16="http://schemas.microsoft.com/office/drawing/2014/main" id="{D5580310-38AE-4E9C-A035-856BAB0B6520}"/>
              </a:ext>
            </a:extLst>
          </p:cNvPr>
          <p:cNvSpPr txBox="1">
            <a:spLocks/>
          </p:cNvSpPr>
          <p:nvPr userDrawn="1"/>
        </p:nvSpPr>
        <p:spPr>
          <a:xfrm>
            <a:off x="2524147" y="5416139"/>
            <a:ext cx="2228568" cy="38746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noProof="0">
                <a:solidFill>
                  <a:schemeClr val="tx1"/>
                </a:solidFill>
              </a:rPr>
              <a:t>custom-made fact finding trips for your investment project.</a:t>
            </a:r>
          </a:p>
        </p:txBody>
      </p:sp>
      <p:sp>
        <p:nvSpPr>
          <p:cNvPr id="59" name="Titel 1">
            <a:extLst>
              <a:ext uri="{FF2B5EF4-FFF2-40B4-BE49-F238E27FC236}">
                <a16:creationId xmlns:a16="http://schemas.microsoft.com/office/drawing/2014/main" id="{A3E4B6A7-6A9D-4936-98A5-A203051A7BB8}"/>
              </a:ext>
            </a:extLst>
          </p:cNvPr>
          <p:cNvSpPr txBox="1">
            <a:spLocks/>
          </p:cNvSpPr>
          <p:nvPr userDrawn="1"/>
        </p:nvSpPr>
        <p:spPr>
          <a:xfrm>
            <a:off x="5715283" y="4053935"/>
            <a:ext cx="2228568" cy="2268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We inform you</a:t>
            </a:r>
          </a:p>
        </p:txBody>
      </p:sp>
      <p:sp>
        <p:nvSpPr>
          <p:cNvPr id="60" name="Titel 1">
            <a:extLst>
              <a:ext uri="{FF2B5EF4-FFF2-40B4-BE49-F238E27FC236}">
                <a16:creationId xmlns:a16="http://schemas.microsoft.com/office/drawing/2014/main" id="{0C82B222-63D2-490D-9B3F-330647B6A2DB}"/>
              </a:ext>
            </a:extLst>
          </p:cNvPr>
          <p:cNvSpPr txBox="1">
            <a:spLocks/>
          </p:cNvSpPr>
          <p:nvPr userDrawn="1"/>
        </p:nvSpPr>
        <p:spPr>
          <a:xfrm>
            <a:off x="5715283" y="4301584"/>
            <a:ext cx="2228568" cy="38746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noProof="0">
                <a:solidFill>
                  <a:schemeClr val="tx1"/>
                </a:solidFill>
              </a:rPr>
              <a:t>about incentives, business locations, regulations and procedures.</a:t>
            </a:r>
          </a:p>
        </p:txBody>
      </p:sp>
      <p:sp>
        <p:nvSpPr>
          <p:cNvPr id="62" name="Titel 1">
            <a:extLst>
              <a:ext uri="{FF2B5EF4-FFF2-40B4-BE49-F238E27FC236}">
                <a16:creationId xmlns:a16="http://schemas.microsoft.com/office/drawing/2014/main" id="{0D8BC48E-26D4-4122-B1AE-AAB69328188E}"/>
              </a:ext>
            </a:extLst>
          </p:cNvPr>
          <p:cNvSpPr txBox="1">
            <a:spLocks/>
          </p:cNvSpPr>
          <p:nvPr userDrawn="1"/>
        </p:nvSpPr>
        <p:spPr>
          <a:xfrm>
            <a:off x="5715283" y="5237266"/>
            <a:ext cx="2228568" cy="22687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We provide</a:t>
            </a:r>
          </a:p>
        </p:txBody>
      </p:sp>
      <p:sp>
        <p:nvSpPr>
          <p:cNvPr id="63" name="Titel 1">
            <a:extLst>
              <a:ext uri="{FF2B5EF4-FFF2-40B4-BE49-F238E27FC236}">
                <a16:creationId xmlns:a16="http://schemas.microsoft.com/office/drawing/2014/main" id="{922635D1-4B87-45BD-9C73-644465C6B768}"/>
              </a:ext>
            </a:extLst>
          </p:cNvPr>
          <p:cNvSpPr txBox="1">
            <a:spLocks/>
          </p:cNvSpPr>
          <p:nvPr userDrawn="1"/>
        </p:nvSpPr>
        <p:spPr>
          <a:xfrm>
            <a:off x="5715283" y="5484914"/>
            <a:ext cx="2228568" cy="24991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noProof="0">
                <a:solidFill>
                  <a:schemeClr val="tx1"/>
                </a:solidFill>
              </a:rPr>
              <a:t>confidential and free support.</a:t>
            </a:r>
          </a:p>
        </p:txBody>
      </p:sp>
      <p:sp>
        <p:nvSpPr>
          <p:cNvPr id="64" name="Titel 1">
            <a:extLst>
              <a:ext uri="{FF2B5EF4-FFF2-40B4-BE49-F238E27FC236}">
                <a16:creationId xmlns:a16="http://schemas.microsoft.com/office/drawing/2014/main" id="{8A4F551B-79EE-4B20-9C21-DAC908198224}"/>
              </a:ext>
            </a:extLst>
          </p:cNvPr>
          <p:cNvSpPr txBox="1">
            <a:spLocks/>
          </p:cNvSpPr>
          <p:nvPr userDrawn="1"/>
        </p:nvSpPr>
        <p:spPr>
          <a:xfrm>
            <a:off x="2842026" y="2366420"/>
            <a:ext cx="4928525" cy="864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200" noProof="0">
                <a:solidFill>
                  <a:schemeClr val="tx1"/>
                </a:solidFill>
              </a:rPr>
              <a:t>Invest in Holland </a:t>
            </a:r>
            <a:r>
              <a:rPr lang="en-GB" sz="1051" b="0" noProof="0">
                <a:solidFill>
                  <a:schemeClr val="tx1"/>
                </a:solidFill>
              </a:rPr>
              <a:t>is the national network of the Netherlands Foreign Investment Agency (NFIA), an operational unit of the </a:t>
            </a:r>
            <a:r>
              <a:rPr lang="en-GB" sz="1051" b="0" i="1" noProof="0">
                <a:solidFill>
                  <a:schemeClr val="tx1"/>
                </a:solidFill>
              </a:rPr>
              <a:t>Dutch Ministry of Economic Affairs and Climate Policy</a:t>
            </a:r>
            <a:r>
              <a:rPr lang="en-GB" sz="1051" b="0" noProof="0">
                <a:solidFill>
                  <a:schemeClr val="tx1"/>
                </a:solidFill>
              </a:rPr>
              <a:t>, and our regional and local partners. Together we support foreign companies to set up and expand their business in the Netherlands.</a:t>
            </a:r>
            <a:endParaRPr lang="en-GB" sz="1200" b="0" noProof="0">
              <a:solidFill>
                <a:schemeClr val="tx1"/>
              </a:solidFill>
            </a:endParaRPr>
          </a:p>
        </p:txBody>
      </p:sp>
      <p:pic>
        <p:nvPicPr>
          <p:cNvPr id="20" name="Graphic 19">
            <a:extLst>
              <a:ext uri="{FF2B5EF4-FFF2-40B4-BE49-F238E27FC236}">
                <a16:creationId xmlns:a16="http://schemas.microsoft.com/office/drawing/2014/main" id="{D9B9D621-CFE1-E64C-8E81-55D04FA43C43}"/>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373451" y="1855626"/>
            <a:ext cx="1374983" cy="1833310"/>
          </a:xfrm>
          <a:prstGeom prst="rect">
            <a:avLst/>
          </a:prstGeom>
        </p:spPr>
      </p:pic>
      <p:sp>
        <p:nvSpPr>
          <p:cNvPr id="21" name="Rechthoek 23">
            <a:extLst>
              <a:ext uri="{FF2B5EF4-FFF2-40B4-BE49-F238E27FC236}">
                <a16:creationId xmlns:a16="http://schemas.microsoft.com/office/drawing/2014/main" id="{BEF1780C-285C-9E4D-9765-010BFF925BA8}"/>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23" name="Picture 34">
            <a:extLst>
              <a:ext uri="{FF2B5EF4-FFF2-40B4-BE49-F238E27FC236}">
                <a16:creationId xmlns:a16="http://schemas.microsoft.com/office/drawing/2014/main" id="{298453A1-F71D-B44E-BA5E-8C3C69175B33}"/>
              </a:ext>
            </a:extLst>
          </p:cNvPr>
          <p:cNvPicPr>
            <a:picLocks noChangeAspect="1"/>
          </p:cNvPicPr>
          <p:nvPr userDrawn="1"/>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p:blipFill>
        <p:spPr>
          <a:xfrm>
            <a:off x="42322" y="411141"/>
            <a:ext cx="1070076" cy="1426768"/>
          </a:xfrm>
          <a:prstGeom prst="rect">
            <a:avLst/>
          </a:prstGeom>
        </p:spPr>
      </p:pic>
      <p:sp>
        <p:nvSpPr>
          <p:cNvPr id="26" name="Tijdelijke aanduiding voor verticale tekst 2">
            <a:extLst>
              <a:ext uri="{FF2B5EF4-FFF2-40B4-BE49-F238E27FC236}">
                <a16:creationId xmlns:a16="http://schemas.microsoft.com/office/drawing/2014/main" id="{E097BF84-AE79-AE49-897E-6513F65B2CFB}"/>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pic>
        <p:nvPicPr>
          <p:cNvPr id="3" name="Graphic 2">
            <a:extLst>
              <a:ext uri="{FF2B5EF4-FFF2-40B4-BE49-F238E27FC236}">
                <a16:creationId xmlns:a16="http://schemas.microsoft.com/office/drawing/2014/main" id="{E3F22E60-D6E9-1648-BC75-7C59C90000E1}"/>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5674235" y="929281"/>
            <a:ext cx="2228568" cy="700807"/>
          </a:xfrm>
          <a:prstGeom prst="rect">
            <a:avLst/>
          </a:prstGeom>
        </p:spPr>
      </p:pic>
      <p:sp>
        <p:nvSpPr>
          <p:cNvPr id="25" name="Titel 1">
            <a:extLst>
              <a:ext uri="{FF2B5EF4-FFF2-40B4-BE49-F238E27FC236}">
                <a16:creationId xmlns:a16="http://schemas.microsoft.com/office/drawing/2014/main" id="{9E87222C-4613-0C42-A26D-941FC77D7A46}"/>
              </a:ext>
            </a:extLst>
          </p:cNvPr>
          <p:cNvSpPr txBox="1">
            <a:spLocks/>
          </p:cNvSpPr>
          <p:nvPr userDrawn="1"/>
        </p:nvSpPr>
        <p:spPr>
          <a:xfrm>
            <a:off x="1495425" y="1268843"/>
            <a:ext cx="3863067"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We roll out the orange carpet</a:t>
            </a:r>
          </a:p>
        </p:txBody>
      </p:sp>
      <p:sp>
        <p:nvSpPr>
          <p:cNvPr id="27" name="Titel 1">
            <a:extLst>
              <a:ext uri="{FF2B5EF4-FFF2-40B4-BE49-F238E27FC236}">
                <a16:creationId xmlns:a16="http://schemas.microsoft.com/office/drawing/2014/main" id="{3B0B92CB-1992-864F-8901-1DC9D4D787D2}"/>
              </a:ext>
            </a:extLst>
          </p:cNvPr>
          <p:cNvSpPr txBox="1">
            <a:spLocks/>
          </p:cNvSpPr>
          <p:nvPr userDrawn="1"/>
        </p:nvSpPr>
        <p:spPr>
          <a:xfrm>
            <a:off x="1495426" y="983706"/>
            <a:ext cx="3863783"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INVEST IN HOLLAND NETWORK</a:t>
            </a:r>
          </a:p>
        </p:txBody>
      </p:sp>
    </p:spTree>
    <p:extLst>
      <p:ext uri="{BB962C8B-B14F-4D97-AF65-F5344CB8AC3E}">
        <p14:creationId xmlns:p14="http://schemas.microsoft.com/office/powerpoint/2010/main" val="201197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4793" userDrawn="1">
          <p15:clr>
            <a:srgbClr val="FBAE40"/>
          </p15:clr>
        </p15:guide>
        <p15:guide id="2" orient="horz" pos="6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artner: THBA">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The Hague Business Agency</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2"/>
            <a:ext cx="6648452" cy="1131977"/>
          </a:xfrm>
          <a:prstGeom prst="rect">
            <a:avLst/>
          </a:prstGeom>
          <a:noFill/>
        </p:spPr>
        <p:txBody>
          <a:bodyPr wrap="square" lIns="0" tIns="0" rIns="0" bIns="0" numCol="2" spcCol="360000" rtlCol="0">
            <a:spAutoFit/>
          </a:bodyPr>
          <a:lstStyle/>
          <a:p>
            <a:r>
              <a:rPr lang="en-US" sz="1051" b="1">
                <a:solidFill>
                  <a:schemeClr val="accent1"/>
                </a:solidFill>
              </a:rPr>
              <a:t>The Hague Business Agency </a:t>
            </a:r>
            <a:r>
              <a:rPr lang="en-US" sz="1051"/>
              <a:t>attracts international companies and organizations and </a:t>
            </a:r>
            <a:r>
              <a:rPr lang="en-US" sz="1051" b="1"/>
              <a:t>assists them in establishing, expanding or relocating their (foreign) operations</a:t>
            </a:r>
            <a:r>
              <a:rPr lang="en-US" sz="1051"/>
              <a:t> within the greater The Hague region. Furthermore, THBA supports the Municipality of The Hague in attracting non-governmental organizations and International Organizations. </a:t>
            </a:r>
          </a:p>
          <a:p>
            <a:r>
              <a:rPr lang="en-US" sz="1051"/>
              <a:t>We provide </a:t>
            </a:r>
            <a:r>
              <a:rPr lang="en-US" sz="1051" b="1"/>
              <a:t>complimentary and tailor-made services</a:t>
            </a:r>
            <a:r>
              <a:rPr lang="en-US" sz="1051"/>
              <a:t> to clients, ranging from organizing fact finding trips and providing market overviews, to all aspects of setting up operations, such as assistance with incorporation, immigration proceedings, or finding an office location.</a:t>
            </a:r>
          </a:p>
        </p:txBody>
      </p:sp>
      <p:pic>
        <p:nvPicPr>
          <p:cNvPr id="13" name="Picture 12">
            <a:extLst>
              <a:ext uri="{FF2B5EF4-FFF2-40B4-BE49-F238E27FC236}">
                <a16:creationId xmlns:a16="http://schemas.microsoft.com/office/drawing/2014/main" id="{5F827556-D8F5-2747-880C-11CD7D4DFEF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2524127" y="2768601"/>
            <a:ext cx="4572000" cy="660400"/>
          </a:xfrm>
          <a:prstGeom prst="rect">
            <a:avLst/>
          </a:prstGeom>
        </p:spPr>
      </p:pic>
      <p:sp>
        <p:nvSpPr>
          <p:cNvPr id="11" name="Tijdelijke aanduiding voor verticale tekst 2">
            <a:extLst>
              <a:ext uri="{FF2B5EF4-FFF2-40B4-BE49-F238E27FC236}">
                <a16:creationId xmlns:a16="http://schemas.microsoft.com/office/drawing/2014/main" id="{E4C474DD-8425-2345-BA31-992049AA8043}"/>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D4BD1179-15DD-2145-B521-A04C434F79CD}"/>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6" name="Picture 30">
            <a:extLst>
              <a:ext uri="{FF2B5EF4-FFF2-40B4-BE49-F238E27FC236}">
                <a16:creationId xmlns:a16="http://schemas.microsoft.com/office/drawing/2014/main" id="{4FF08101-B9C8-CE49-800B-46E37B6538E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20445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partner: BOM">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Brabant Development Agency</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1"/>
            <a:ext cx="6648452" cy="1617109"/>
          </a:xfrm>
          <a:prstGeom prst="rect">
            <a:avLst/>
          </a:prstGeom>
          <a:noFill/>
        </p:spPr>
        <p:txBody>
          <a:bodyPr wrap="square" lIns="0" tIns="0" rIns="0" bIns="0" numCol="2" spcCol="360000" rtlCol="0">
            <a:spAutoFit/>
          </a:bodyPr>
          <a:lstStyle/>
          <a:p>
            <a:r>
              <a:rPr lang="en-US" sz="1051" b="0" i="0" u="none" strike="noStrike" kern="1200">
                <a:solidFill>
                  <a:schemeClr val="tx1"/>
                </a:solidFill>
                <a:effectLst/>
                <a:latin typeface="+mn-lt"/>
                <a:ea typeface="+mn-ea"/>
                <a:cs typeface="+mn-cs"/>
              </a:rPr>
              <a:t>Based in Tilburg, the Brabant Development Agency (BOM) works together with businesses to create a robust, sustainable and future-proof economy for the province of Brabant. We aim to further economic growth, increase employment, solve social issues and create a leading role for Brabant.</a:t>
            </a:r>
          </a:p>
          <a:p>
            <a:r>
              <a:rPr lang="en-US" sz="1051" b="0" i="0" u="none" strike="noStrike" kern="1200">
                <a:solidFill>
                  <a:schemeClr val="tx1"/>
                </a:solidFill>
                <a:effectLst/>
                <a:latin typeface="+mn-lt"/>
                <a:ea typeface="+mn-ea"/>
                <a:cs typeface="+mn-cs"/>
              </a:rPr>
              <a:t>Under its Foreign Investments label, BOM assists new and existing foreign companies to explore</a:t>
            </a:r>
          </a:p>
          <a:p>
            <a:endParaRPr lang="en-US" sz="1051" b="0" i="0" u="none" strike="noStrike" kern="1200">
              <a:solidFill>
                <a:schemeClr val="tx1"/>
              </a:solidFill>
              <a:effectLst/>
              <a:latin typeface="+mn-lt"/>
              <a:ea typeface="+mn-ea"/>
              <a:cs typeface="+mn-cs"/>
            </a:endParaRPr>
          </a:p>
          <a:p>
            <a:endParaRPr lang="en-US" sz="1051" b="0" i="0" u="none" strike="noStrike" kern="1200">
              <a:solidFill>
                <a:schemeClr val="tx1"/>
              </a:solidFill>
              <a:effectLst/>
              <a:latin typeface="+mn-lt"/>
              <a:ea typeface="+mn-ea"/>
              <a:cs typeface="+mn-cs"/>
            </a:endParaRPr>
          </a:p>
          <a:p>
            <a:endParaRPr lang="en-US" sz="1051" b="0" i="0" u="none" strike="noStrike" kern="1200">
              <a:solidFill>
                <a:schemeClr val="tx1"/>
              </a:solidFill>
              <a:effectLst/>
              <a:latin typeface="+mn-lt"/>
              <a:ea typeface="+mn-ea"/>
              <a:cs typeface="+mn-cs"/>
            </a:endParaRPr>
          </a:p>
          <a:p>
            <a:endParaRPr lang="en-US" sz="1051" b="0" i="0" u="none" strike="noStrike" kern="1200">
              <a:solidFill>
                <a:schemeClr val="tx1"/>
              </a:solidFill>
              <a:effectLst/>
              <a:latin typeface="+mn-lt"/>
              <a:ea typeface="+mn-ea"/>
              <a:cs typeface="+mn-cs"/>
            </a:endParaRPr>
          </a:p>
          <a:p>
            <a:r>
              <a:rPr lang="en-US" sz="1051" b="0" i="0" u="none" strike="noStrike" kern="1200">
                <a:solidFill>
                  <a:schemeClr val="tx1"/>
                </a:solidFill>
                <a:effectLst/>
                <a:latin typeface="+mn-lt"/>
                <a:ea typeface="+mn-ea"/>
                <a:cs typeface="+mn-cs"/>
              </a:rPr>
              <a:t>opportunities offered by Brabant as a business location. The region is a very appealing location for many foreign companies. Collaboration and innovation are the most important characteristics of Brabant’s business community. Global market leaders are interwoven with world-famous knowledge institutes and public agencies.</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3669641" y="2672317"/>
            <a:ext cx="2045623" cy="925014"/>
          </a:xfrm>
          <a:prstGeom prst="rect">
            <a:avLst/>
          </a:prstGeom>
        </p:spPr>
      </p:pic>
      <p:sp>
        <p:nvSpPr>
          <p:cNvPr id="11" name="Tijdelijke aanduiding voor verticale tekst 2">
            <a:extLst>
              <a:ext uri="{FF2B5EF4-FFF2-40B4-BE49-F238E27FC236}">
                <a16:creationId xmlns:a16="http://schemas.microsoft.com/office/drawing/2014/main" id="{9C53856E-2248-5941-8F78-E1640F11DF93}"/>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F52B9C14-0D0E-3948-801A-BE6B20D28609}"/>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11C1BAD5-54D8-A54F-9CBF-BD828B9014B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34949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artner: NOM">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NOM Foreign Direct Investment</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2"/>
            <a:ext cx="6648452" cy="1131977"/>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0">
                <a:solidFill>
                  <a:schemeClr val="tx1"/>
                </a:solidFill>
              </a:rPr>
              <a:t>The </a:t>
            </a:r>
            <a:r>
              <a:rPr lang="en-US" sz="1051" b="1">
                <a:solidFill>
                  <a:schemeClr val="accent1"/>
                </a:solidFill>
              </a:rPr>
              <a:t>NOM’s</a:t>
            </a:r>
            <a:r>
              <a:rPr lang="en-US" sz="1051" b="0">
                <a:solidFill>
                  <a:schemeClr val="tx2"/>
                </a:solidFill>
              </a:rPr>
              <a:t> </a:t>
            </a:r>
            <a:r>
              <a:rPr lang="en-US" sz="1051" b="0">
                <a:solidFill>
                  <a:schemeClr val="tx1"/>
                </a:solidFill>
              </a:rPr>
              <a:t>objective is to </a:t>
            </a:r>
            <a:r>
              <a:rPr lang="en-US" sz="1051" b="1">
                <a:solidFill>
                  <a:schemeClr val="tx1"/>
                </a:solidFill>
              </a:rPr>
              <a:t>stimulate the economy and employment in the Northern Netherlands.</a:t>
            </a:r>
            <a:r>
              <a:rPr lang="en-US" sz="1051" b="0">
                <a:solidFill>
                  <a:schemeClr val="tx1"/>
                </a:solidFill>
              </a:rPr>
              <a:t> We do this by investing in promising companies, sharing our knowledge and experience with entrepreneurs and by making our large network available to anyone who might benefit from this, for instance. </a:t>
            </a: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1051" b="0">
                <a:solidFill>
                  <a:schemeClr val="tx1"/>
                </a:solidFill>
              </a:rPr>
              <a:t>We put the Northern Netherlands on the map as the perfect location for international companies. With so much talent and knowledge, and so many passionate professionals, there is no better region imaginable where you can </a:t>
            </a:r>
            <a:r>
              <a:rPr lang="en-US" sz="1051" b="1">
                <a:solidFill>
                  <a:schemeClr val="tx1"/>
                </a:solidFill>
              </a:rPr>
              <a:t>get the very best out of your company.</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077005" y="2847640"/>
            <a:ext cx="1492313" cy="704065"/>
          </a:xfrm>
          <a:prstGeom prst="rect">
            <a:avLst/>
          </a:prstGeom>
        </p:spPr>
      </p:pic>
      <p:sp>
        <p:nvSpPr>
          <p:cNvPr id="11" name="Tijdelijke aanduiding voor verticale tekst 2">
            <a:extLst>
              <a:ext uri="{FF2B5EF4-FFF2-40B4-BE49-F238E27FC236}">
                <a16:creationId xmlns:a16="http://schemas.microsoft.com/office/drawing/2014/main" id="{6361B1F2-773D-984D-BAF2-B2701E093039}"/>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5F9ACB29-87A5-8D4B-871E-7DC96132ACB6}"/>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FA964042-320F-F943-B3AC-500027057F3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363649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partner: Horizon">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Horizon Flevoland</a:t>
            </a:r>
          </a:p>
          <a:p>
            <a:endParaRPr lang="en-GB" sz="1800" spc="-113" noProof="0">
              <a:solidFill>
                <a:schemeClr val="tx1"/>
              </a:solidFill>
            </a:endParaRP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1"/>
            <a:ext cx="6648452" cy="970266"/>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accent1"/>
                </a:solidFill>
              </a:rPr>
              <a:t>Horizon</a:t>
            </a:r>
            <a:r>
              <a:rPr lang="en-US" sz="1051" b="0">
                <a:solidFill>
                  <a:schemeClr val="tx2"/>
                </a:solidFill>
              </a:rPr>
              <a:t> </a:t>
            </a:r>
            <a:r>
              <a:rPr lang="en-US" sz="1051" b="0">
                <a:solidFill>
                  <a:schemeClr val="tx1"/>
                </a:solidFill>
              </a:rPr>
              <a:t>is Flevoland's regional development agency, closely connected to the Province of Flevoland. Horizon's professionals </a:t>
            </a:r>
            <a:r>
              <a:rPr lang="en-US" sz="1051" b="1">
                <a:solidFill>
                  <a:schemeClr val="tx1"/>
                </a:solidFill>
              </a:rPr>
              <a:t>support entrepreneurs in their efforts to grow, </a:t>
            </a:r>
            <a:r>
              <a:rPr lang="en-US" sz="1051" b="0">
                <a:solidFill>
                  <a:schemeClr val="tx1"/>
                </a:solidFill>
              </a:rPr>
              <a:t>both when in concerns a financing or innovation issue at a regional or international level. We are the beating heart in a </a:t>
            </a:r>
            <a:r>
              <a:rPr lang="en-US" sz="1051" b="1">
                <a:solidFill>
                  <a:schemeClr val="tx1"/>
                </a:solidFill>
              </a:rPr>
              <a:t>winning network </a:t>
            </a:r>
            <a:r>
              <a:rPr lang="en-US" sz="1051" b="0">
                <a:solidFill>
                  <a:schemeClr val="tx1"/>
                </a:solidFill>
              </a:rPr>
              <a:t>of entrepreneurs, knowledge institutions and authorities. We apply ourselves </a:t>
            </a:r>
            <a:r>
              <a:rPr lang="en-US" sz="1051" b="1">
                <a:solidFill>
                  <a:schemeClr val="tx1"/>
                </a:solidFill>
              </a:rPr>
              <a:t>professionally and passionately </a:t>
            </a:r>
            <a:r>
              <a:rPr lang="en-US" sz="1051" b="0">
                <a:solidFill>
                  <a:schemeClr val="tx1"/>
                </a:solidFill>
              </a:rPr>
              <a:t>to help entrepreneurs grow and to realize social tasks. </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1051" b="0">
                <a:solidFill>
                  <a:schemeClr val="tx1"/>
                </a:solidFill>
              </a:rPr>
              <a:t>During that process we always keep the prosperity of Flevoland's population in mind.</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2403976" y="2778580"/>
            <a:ext cx="4336051" cy="954212"/>
          </a:xfrm>
          <a:prstGeom prst="rect">
            <a:avLst/>
          </a:prstGeom>
        </p:spPr>
      </p:pic>
      <p:sp>
        <p:nvSpPr>
          <p:cNvPr id="11" name="Tijdelijke aanduiding voor verticale tekst 2">
            <a:extLst>
              <a:ext uri="{FF2B5EF4-FFF2-40B4-BE49-F238E27FC236}">
                <a16:creationId xmlns:a16="http://schemas.microsoft.com/office/drawing/2014/main" id="{67095549-6B01-E449-889E-49E3E7C72BF4}"/>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C9C9C424-68C6-0F47-9549-E2367E6E9B7B}"/>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B8AED6B5-2898-1A47-992B-06DA62E08A7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161747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partner: Utrecht">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Utrecht Region</a:t>
            </a:r>
          </a:p>
          <a:p>
            <a:endParaRPr lang="en-GB" sz="1800" spc="-113" noProof="0">
              <a:solidFill>
                <a:schemeClr val="tx1"/>
              </a:solidFill>
            </a:endParaRP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3192097" y="2844646"/>
            <a:ext cx="3093843" cy="725880"/>
          </a:xfrm>
          <a:prstGeom prst="rect">
            <a:avLst/>
          </a:prstGeom>
        </p:spPr>
      </p:pic>
      <p:sp>
        <p:nvSpPr>
          <p:cNvPr id="12" name="Tijdelijke aanduiding voor verticale tekst 2">
            <a:extLst>
              <a:ext uri="{FF2B5EF4-FFF2-40B4-BE49-F238E27FC236}">
                <a16:creationId xmlns:a16="http://schemas.microsoft.com/office/drawing/2014/main" id="{B018B0B2-D4F5-604C-9EC7-AF5EF25586EA}"/>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3" name="Rechthoek 23">
            <a:extLst>
              <a:ext uri="{FF2B5EF4-FFF2-40B4-BE49-F238E27FC236}">
                <a16:creationId xmlns:a16="http://schemas.microsoft.com/office/drawing/2014/main" id="{0E6DAFAF-AC54-244D-9144-AE179611D8EC}"/>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30">
            <a:extLst>
              <a:ext uri="{FF2B5EF4-FFF2-40B4-BE49-F238E27FC236}">
                <a16:creationId xmlns:a16="http://schemas.microsoft.com/office/drawing/2014/main" id="{9F3B9F1B-9134-D243-B830-DD85865D83C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
        <p:nvSpPr>
          <p:cNvPr id="10" name="TextBox 9">
            <a:extLst>
              <a:ext uri="{FF2B5EF4-FFF2-40B4-BE49-F238E27FC236}">
                <a16:creationId xmlns:a16="http://schemas.microsoft.com/office/drawing/2014/main" id="{930C8A58-CC7D-0C41-8F2E-9E673CA5EB0D}"/>
              </a:ext>
            </a:extLst>
          </p:cNvPr>
          <p:cNvSpPr txBox="1"/>
          <p:nvPr userDrawn="1"/>
        </p:nvSpPr>
        <p:spPr>
          <a:xfrm>
            <a:off x="1485901" y="4320002"/>
            <a:ext cx="6648452" cy="2000644"/>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1051" b="0" i="0" u="none" strike="noStrike" kern="1200">
                <a:solidFill>
                  <a:schemeClr val="tx1"/>
                </a:solidFill>
                <a:effectLst/>
                <a:latin typeface="+mn-lt"/>
                <a:ea typeface="+mn-ea"/>
                <a:cs typeface="+mn-cs"/>
              </a:rPr>
              <a:t>Keeping ahead of the curve starts with investing in the right location. And with </a:t>
            </a:r>
            <a:r>
              <a:rPr lang="en-GB" sz="1051" b="1" i="0" u="none" strike="noStrike" kern="1200">
                <a:solidFill>
                  <a:schemeClr val="tx1"/>
                </a:solidFill>
                <a:effectLst/>
                <a:latin typeface="+mn-lt"/>
                <a:ea typeface="+mn-ea"/>
                <a:cs typeface="+mn-cs"/>
              </a:rPr>
              <a:t>finding the right partner to save you time and hassle</a:t>
            </a:r>
            <a:r>
              <a:rPr lang="en-GB" sz="1051" b="0" i="0" u="none" strike="noStrike" kern="1200">
                <a:solidFill>
                  <a:schemeClr val="tx1"/>
                </a:solidFill>
                <a:effectLst/>
                <a:latin typeface="+mn-lt"/>
                <a:ea typeface="+mn-ea"/>
                <a:cs typeface="+mn-cs"/>
              </a:rPr>
              <a:t>. </a:t>
            </a:r>
            <a:r>
              <a:rPr lang="en-GB" sz="1051" b="1" i="0" u="none" strike="noStrike" kern="1200">
                <a:solidFill>
                  <a:schemeClr val="tx1"/>
                </a:solidFill>
                <a:effectLst/>
                <a:latin typeface="+mn-lt"/>
                <a:ea typeface="+mn-ea"/>
                <a:cs typeface="+mn-cs"/>
              </a:rPr>
              <a:t>Our</a:t>
            </a:r>
            <a:r>
              <a:rPr lang="en-GB" sz="1051" b="0" i="0" u="none" strike="noStrike" kern="1200">
                <a:solidFill>
                  <a:schemeClr val="tx1"/>
                </a:solidFill>
                <a:effectLst/>
                <a:latin typeface="+mn-lt"/>
                <a:ea typeface="+mn-ea"/>
                <a:cs typeface="+mn-cs"/>
              </a:rPr>
              <a:t> </a:t>
            </a:r>
            <a:r>
              <a:rPr lang="en-GB" sz="1051" b="1" i="0" u="none" strike="noStrike" kern="1200">
                <a:solidFill>
                  <a:schemeClr val="accent1"/>
                </a:solidFill>
                <a:effectLst/>
                <a:latin typeface="+mn-lt"/>
                <a:ea typeface="+mn-ea"/>
                <a:cs typeface="+mn-cs"/>
              </a:rPr>
              <a:t>Utrecht Region Invest Team</a:t>
            </a:r>
            <a:r>
              <a:rPr lang="en-GB" sz="1051" b="1" i="0" u="none" strike="noStrike" kern="1200">
                <a:solidFill>
                  <a:schemeClr val="tx1"/>
                </a:solidFill>
                <a:effectLst/>
                <a:latin typeface="+mn-lt"/>
                <a:ea typeface="+mn-ea"/>
                <a:cs typeface="+mn-cs"/>
              </a:rPr>
              <a:t> is the gateway for foreign investors looking to set up business in Utrecht Region</a:t>
            </a:r>
            <a:r>
              <a:rPr lang="en-GB" sz="1051" b="0" i="0" u="none" strike="noStrike" kern="1200">
                <a:solidFill>
                  <a:schemeClr val="tx1"/>
                </a:solidFill>
                <a:effectLst/>
                <a:latin typeface="+mn-lt"/>
                <a:ea typeface="+mn-ea"/>
                <a:cs typeface="+mn-cs"/>
              </a:rPr>
              <a:t>. Acting as your go-to team for everything, we provide practical assistance and information to help </a:t>
            </a: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GB" sz="1051" b="0" i="0" u="none" strike="noStrike" kern="1200">
                <a:solidFill>
                  <a:schemeClr val="tx1"/>
                </a:solidFill>
                <a:effectLst/>
                <a:latin typeface="+mn-lt"/>
                <a:ea typeface="+mn-ea"/>
                <a:cs typeface="+mn-cs"/>
              </a:rPr>
              <a:t>international companies forge their future success in our region. Our local experts offer</a:t>
            </a:r>
            <a:r>
              <a:rPr lang="en-GB" sz="1051" b="1" i="0" u="none" strike="noStrike" kern="1200">
                <a:solidFill>
                  <a:schemeClr val="tx1"/>
                </a:solidFill>
                <a:effectLst/>
                <a:latin typeface="+mn-lt"/>
                <a:ea typeface="+mn-ea"/>
                <a:cs typeface="+mn-cs"/>
              </a:rPr>
              <a:t>a wide range of services, free of charge</a:t>
            </a:r>
            <a:r>
              <a:rPr lang="en-GB" sz="1051" b="0" i="0" u="none" strike="noStrike" kern="1200">
                <a:solidFill>
                  <a:schemeClr val="tx1"/>
                </a:solidFill>
                <a:effectLst/>
                <a:latin typeface="+mn-lt"/>
                <a:ea typeface="+mn-ea"/>
                <a:cs typeface="+mn-cs"/>
              </a:rPr>
              <a:t>. Whether it’s site selection, introducing you to potential regional partners and networks, or advising you on available incentives, tax structures, legal and HR matters, </a:t>
            </a:r>
            <a:r>
              <a:rPr lang="en-GB" sz="1051" b="1" i="0" u="none" strike="noStrike" kern="1200">
                <a:solidFill>
                  <a:schemeClr val="tx1"/>
                </a:solidFill>
                <a:effectLst/>
                <a:latin typeface="+mn-lt"/>
                <a:ea typeface="+mn-ea"/>
                <a:cs typeface="+mn-cs"/>
              </a:rPr>
              <a:t>we are here to help every step of the way</a:t>
            </a:r>
            <a:r>
              <a:rPr lang="en-GB" sz="1051" b="0" i="0" u="none" strike="noStrike" kern="1200">
                <a:solidFill>
                  <a:schemeClr val="tx1"/>
                </a:solidFill>
                <a:effectLst/>
                <a:latin typeface="+mn-lt"/>
                <a:ea typeface="+mn-ea"/>
                <a:cs typeface="+mn-cs"/>
              </a:rPr>
              <a:t>.</a:t>
            </a:r>
            <a:endParaRPr lang="en-US" sz="1051" b="0">
              <a:solidFill>
                <a:schemeClr val="tx1"/>
              </a:solidFill>
            </a:endParaRPr>
          </a:p>
        </p:txBody>
      </p:sp>
    </p:spTree>
    <p:extLst>
      <p:ext uri="{BB962C8B-B14F-4D97-AF65-F5344CB8AC3E}">
        <p14:creationId xmlns:p14="http://schemas.microsoft.com/office/powerpoint/2010/main" val="376617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partner: OostNL">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East Netherlands Development Agency</a:t>
            </a:r>
          </a:p>
          <a:p>
            <a:endParaRPr lang="en-GB" sz="1800" spc="-113" noProof="0">
              <a:solidFill>
                <a:schemeClr val="tx1"/>
              </a:solidFill>
            </a:endParaRP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432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680001"/>
            <a:ext cx="6648452" cy="970266"/>
          </a:xfrm>
          <a:prstGeom prst="rect">
            <a:avLst/>
          </a:prstGeom>
          <a:solidFill>
            <a:schemeClr val="bg1"/>
          </a:solid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accent1"/>
                </a:solidFill>
              </a:rPr>
              <a:t>Oost NL’s </a:t>
            </a:r>
            <a:r>
              <a:rPr lang="en-US" sz="1051" b="0">
                <a:solidFill>
                  <a:schemeClr val="tx1"/>
                </a:solidFill>
              </a:rPr>
              <a:t>aim is to support entrepreneurs throughout the entire process of establishing businesses and fostering growth in our region. Whether you’re considering to locate to the Netherlands or already have existing operations here, Oost NL </a:t>
            </a:r>
            <a:r>
              <a:rPr lang="en-US" sz="1051" b="1">
                <a:solidFill>
                  <a:schemeClr val="tx1"/>
                </a:solidFill>
              </a:rPr>
              <a:t>assists you at every stage. </a:t>
            </a:r>
            <a:r>
              <a:rPr lang="en-US" sz="1051" b="0">
                <a:solidFill>
                  <a:schemeClr val="tx1"/>
                </a:solidFill>
              </a:rPr>
              <a:t>With free and confidential services, we will introduce you to the relevant networks, share our expertise, find the perfect premises, boost matchmaking, provide tailor-made </a:t>
            </a:r>
            <a:r>
              <a:rPr lang="en-US" sz="1051" b="0" err="1">
                <a:solidFill>
                  <a:schemeClr val="tx1"/>
                </a:solidFill>
              </a:rPr>
              <a:t>bidbooks</a:t>
            </a:r>
            <a:r>
              <a:rPr lang="en-US" sz="1051" b="0">
                <a:solidFill>
                  <a:schemeClr val="tx1"/>
                </a:solidFill>
              </a:rPr>
              <a:t> and provide assistance and </a:t>
            </a:r>
            <a:r>
              <a:rPr lang="en-US" sz="1051" b="1">
                <a:solidFill>
                  <a:schemeClr val="tx1"/>
                </a:solidFill>
              </a:rPr>
              <a:t>support in every stage of your business expansion.</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3512853" y="2791376"/>
            <a:ext cx="2560703" cy="1011192"/>
          </a:xfrm>
          <a:prstGeom prst="rect">
            <a:avLst/>
          </a:prstGeom>
        </p:spPr>
      </p:pic>
      <p:sp>
        <p:nvSpPr>
          <p:cNvPr id="12" name="Tijdelijke aanduiding voor verticale tekst 2">
            <a:extLst>
              <a:ext uri="{FF2B5EF4-FFF2-40B4-BE49-F238E27FC236}">
                <a16:creationId xmlns:a16="http://schemas.microsoft.com/office/drawing/2014/main" id="{EEB81D11-4A4D-0348-8AD1-58E2C6670234}"/>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3" name="Rechthoek 23">
            <a:extLst>
              <a:ext uri="{FF2B5EF4-FFF2-40B4-BE49-F238E27FC236}">
                <a16:creationId xmlns:a16="http://schemas.microsoft.com/office/drawing/2014/main" id="{923D9039-BCBE-7848-AB8B-C67856B5FE38}"/>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30">
            <a:extLst>
              <a:ext uri="{FF2B5EF4-FFF2-40B4-BE49-F238E27FC236}">
                <a16:creationId xmlns:a16="http://schemas.microsoft.com/office/drawing/2014/main" id="{ED013574-CAEB-884B-9A1A-D98488DB8CC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248255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sic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32A333-4070-E74B-9A1F-D6BB244CF84A}"/>
              </a:ext>
            </a:extLst>
          </p:cNvPr>
          <p:cNvGrpSpPr/>
          <p:nvPr userDrawn="1"/>
        </p:nvGrpSpPr>
        <p:grpSpPr>
          <a:xfrm>
            <a:off x="9291401" y="-23150"/>
            <a:ext cx="2393267" cy="6708519"/>
            <a:chOff x="12388535" y="0"/>
            <a:chExt cx="3191021" cy="6708519"/>
          </a:xfrm>
        </p:grpSpPr>
        <p:sp>
          <p:nvSpPr>
            <p:cNvPr id="3" name="Freeform 101">
              <a:extLst>
                <a:ext uri="{FF2B5EF4-FFF2-40B4-BE49-F238E27FC236}">
                  <a16:creationId xmlns:a16="http://schemas.microsoft.com/office/drawing/2014/main" id="{50149B29-EC9F-AA4A-A48B-600E16ACC355}"/>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4" name="Rechthoek 197">
              <a:extLst>
                <a:ext uri="{FF2B5EF4-FFF2-40B4-BE49-F238E27FC236}">
                  <a16:creationId xmlns:a16="http://schemas.microsoft.com/office/drawing/2014/main" id="{805B98E1-309A-9244-ACF9-132B4E6D6E37}"/>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5" name="Rechte verbindingslijn 198">
              <a:extLst>
                <a:ext uri="{FF2B5EF4-FFF2-40B4-BE49-F238E27FC236}">
                  <a16:creationId xmlns:a16="http://schemas.microsoft.com/office/drawing/2014/main" id="{A099DAAE-653A-9D41-9F53-2D9BA3D2FC07}"/>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6" name="Rechthoek 154">
              <a:extLst>
                <a:ext uri="{FF2B5EF4-FFF2-40B4-BE49-F238E27FC236}">
                  <a16:creationId xmlns:a16="http://schemas.microsoft.com/office/drawing/2014/main" id="{5D8E84FE-3453-A14D-850A-4911421CAAA8}"/>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7" name="Rechte verbindingslijn 156">
              <a:extLst>
                <a:ext uri="{FF2B5EF4-FFF2-40B4-BE49-F238E27FC236}">
                  <a16:creationId xmlns:a16="http://schemas.microsoft.com/office/drawing/2014/main" id="{0B7B76F3-D8EC-C747-A801-0FC17CA5193E}"/>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8" name="Rechte verbindingslijn 157">
              <a:extLst>
                <a:ext uri="{FF2B5EF4-FFF2-40B4-BE49-F238E27FC236}">
                  <a16:creationId xmlns:a16="http://schemas.microsoft.com/office/drawing/2014/main" id="{7034D736-CF32-6849-8D7E-0B85FB229CDB}"/>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9" name="Rechte verbindingslijn 159">
              <a:extLst>
                <a:ext uri="{FF2B5EF4-FFF2-40B4-BE49-F238E27FC236}">
                  <a16:creationId xmlns:a16="http://schemas.microsoft.com/office/drawing/2014/main" id="{B55A82FD-490D-504E-8DB7-FC2C8A1F7B1C}"/>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0" name="Ovaal 160">
              <a:extLst>
                <a:ext uri="{FF2B5EF4-FFF2-40B4-BE49-F238E27FC236}">
                  <a16:creationId xmlns:a16="http://schemas.microsoft.com/office/drawing/2014/main" id="{2C8723A9-C3CE-5746-AE54-9BF1BB1AB338}"/>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 name="Rechthoek 161">
              <a:extLst>
                <a:ext uri="{FF2B5EF4-FFF2-40B4-BE49-F238E27FC236}">
                  <a16:creationId xmlns:a16="http://schemas.microsoft.com/office/drawing/2014/main" id="{48B05005-3C8C-AB49-BA81-925106392081}"/>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2" name="Groep 162">
              <a:extLst>
                <a:ext uri="{FF2B5EF4-FFF2-40B4-BE49-F238E27FC236}">
                  <a16:creationId xmlns:a16="http://schemas.microsoft.com/office/drawing/2014/main" id="{C76F2AE7-D7C4-334D-9102-39755A823C92}"/>
                </a:ext>
              </a:extLst>
            </p:cNvPr>
            <p:cNvGrpSpPr/>
            <p:nvPr userDrawn="1"/>
          </p:nvGrpSpPr>
          <p:grpSpPr>
            <a:xfrm>
              <a:off x="12757283" y="3162561"/>
              <a:ext cx="825500" cy="209550"/>
              <a:chOff x="13504624" y="2482850"/>
              <a:chExt cx="825500" cy="209550"/>
            </a:xfrm>
          </p:grpSpPr>
          <p:sp>
            <p:nvSpPr>
              <p:cNvPr id="59" name="Rechthoek 193">
                <a:extLst>
                  <a:ext uri="{FF2B5EF4-FFF2-40B4-BE49-F238E27FC236}">
                    <a16:creationId xmlns:a16="http://schemas.microsoft.com/office/drawing/2014/main" id="{7B05D94D-925C-564A-895F-F3982A10336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60" name="Rechte verbindingslijn 194">
                <a:extLst>
                  <a:ext uri="{FF2B5EF4-FFF2-40B4-BE49-F238E27FC236}">
                    <a16:creationId xmlns:a16="http://schemas.microsoft.com/office/drawing/2014/main" id="{191D6277-3E05-6444-BC9B-08247B8117A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1" name="Gelijkbenige driehoek 195">
                <a:extLst>
                  <a:ext uri="{FF2B5EF4-FFF2-40B4-BE49-F238E27FC236}">
                    <a16:creationId xmlns:a16="http://schemas.microsoft.com/office/drawing/2014/main" id="{BE2E31A7-1717-3848-BC08-6DD756D72E1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3" name="Ovaal 155">
              <a:extLst>
                <a:ext uri="{FF2B5EF4-FFF2-40B4-BE49-F238E27FC236}">
                  <a16:creationId xmlns:a16="http://schemas.microsoft.com/office/drawing/2014/main" id="{66D67BD5-52A2-B241-A8A5-CBFF49EEFF08}"/>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4" name="Rechthoek 158">
              <a:extLst>
                <a:ext uri="{FF2B5EF4-FFF2-40B4-BE49-F238E27FC236}">
                  <a16:creationId xmlns:a16="http://schemas.microsoft.com/office/drawing/2014/main" id="{8F0E4CD6-DAA8-3D43-95B5-7914D30B795A}"/>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 name="Groep 163">
              <a:extLst>
                <a:ext uri="{FF2B5EF4-FFF2-40B4-BE49-F238E27FC236}">
                  <a16:creationId xmlns:a16="http://schemas.microsoft.com/office/drawing/2014/main" id="{115668D1-581E-A741-A0C6-841ED609EAF9}"/>
                </a:ext>
              </a:extLst>
            </p:cNvPr>
            <p:cNvGrpSpPr/>
            <p:nvPr userDrawn="1"/>
          </p:nvGrpSpPr>
          <p:grpSpPr>
            <a:xfrm>
              <a:off x="12757283" y="2126361"/>
              <a:ext cx="294789" cy="318834"/>
              <a:chOff x="14466489" y="1001522"/>
              <a:chExt cx="290627" cy="314333"/>
            </a:xfrm>
          </p:grpSpPr>
          <p:sp>
            <p:nvSpPr>
              <p:cNvPr id="53" name="Rechthoek 187">
                <a:extLst>
                  <a:ext uri="{FF2B5EF4-FFF2-40B4-BE49-F238E27FC236}">
                    <a16:creationId xmlns:a16="http://schemas.microsoft.com/office/drawing/2014/main" id="{9207F5AF-6D4B-1942-A132-3D56AD535860}"/>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54" name="Ovaal 188">
                <a:extLst>
                  <a:ext uri="{FF2B5EF4-FFF2-40B4-BE49-F238E27FC236}">
                    <a16:creationId xmlns:a16="http://schemas.microsoft.com/office/drawing/2014/main" id="{52721AE4-F168-C049-BA42-3573935D8BFC}"/>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55" name="Vrije vorm: vorm 189">
                <a:extLst>
                  <a:ext uri="{FF2B5EF4-FFF2-40B4-BE49-F238E27FC236}">
                    <a16:creationId xmlns:a16="http://schemas.microsoft.com/office/drawing/2014/main" id="{59665528-75E3-0D47-9565-AE4EA580429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56" name="Rechthoek: afgeronde hoeken 190">
                <a:extLst>
                  <a:ext uri="{FF2B5EF4-FFF2-40B4-BE49-F238E27FC236}">
                    <a16:creationId xmlns:a16="http://schemas.microsoft.com/office/drawing/2014/main" id="{19EF2037-CB4E-C948-8783-1E28F65C333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57" name="Rechte verbindingslijn 191">
                <a:extLst>
                  <a:ext uri="{FF2B5EF4-FFF2-40B4-BE49-F238E27FC236}">
                    <a16:creationId xmlns:a16="http://schemas.microsoft.com/office/drawing/2014/main" id="{31F5BA73-744C-DA44-8465-708C91EB4D8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Rechte verbindingslijn 192">
                <a:extLst>
                  <a:ext uri="{FF2B5EF4-FFF2-40B4-BE49-F238E27FC236}">
                    <a16:creationId xmlns:a16="http://schemas.microsoft.com/office/drawing/2014/main" id="{CC0D917C-5904-6B44-ADB9-8DE9FF750EDF}"/>
                  </a:ext>
                </a:extLst>
              </p:cNvPr>
              <p:cNvCxnSpPr>
                <a:cxnSpLocks/>
                <a:stCxn id="5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Groep 152">
              <a:extLst>
                <a:ext uri="{FF2B5EF4-FFF2-40B4-BE49-F238E27FC236}">
                  <a16:creationId xmlns:a16="http://schemas.microsoft.com/office/drawing/2014/main" id="{A1377378-CF7C-A443-9E48-1F75EA8A962D}"/>
                </a:ext>
              </a:extLst>
            </p:cNvPr>
            <p:cNvGrpSpPr/>
            <p:nvPr userDrawn="1"/>
          </p:nvGrpSpPr>
          <p:grpSpPr>
            <a:xfrm>
              <a:off x="12757283" y="4084851"/>
              <a:ext cx="1499406" cy="678267"/>
              <a:chOff x="12757283" y="3120781"/>
              <a:chExt cx="1499406" cy="678267"/>
            </a:xfrm>
          </p:grpSpPr>
          <p:sp>
            <p:nvSpPr>
              <p:cNvPr id="39" name="Rechthoek 199">
                <a:extLst>
                  <a:ext uri="{FF2B5EF4-FFF2-40B4-BE49-F238E27FC236}">
                    <a16:creationId xmlns:a16="http://schemas.microsoft.com/office/drawing/2014/main" id="{6D5674F6-D8B9-5747-929C-F50B7C281AD6}"/>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40" name="Rechthoek 200">
                <a:extLst>
                  <a:ext uri="{FF2B5EF4-FFF2-40B4-BE49-F238E27FC236}">
                    <a16:creationId xmlns:a16="http://schemas.microsoft.com/office/drawing/2014/main" id="{DAD327C1-8B36-AE4C-A110-D6632EDD30EF}"/>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41" name="Tekstvak 201">
                <a:extLst>
                  <a:ext uri="{FF2B5EF4-FFF2-40B4-BE49-F238E27FC236}">
                    <a16:creationId xmlns:a16="http://schemas.microsoft.com/office/drawing/2014/main" id="{F80C6BA7-FEB2-F44C-8A3E-67763FB74231}"/>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42" name="Tekstvak 202">
                <a:extLst>
                  <a:ext uri="{FF2B5EF4-FFF2-40B4-BE49-F238E27FC236}">
                    <a16:creationId xmlns:a16="http://schemas.microsoft.com/office/drawing/2014/main" id="{D69AEA68-B76A-0E4A-9B84-AA5AF6E48D09}"/>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43" name="Picture 3">
                <a:extLst>
                  <a:ext uri="{FF2B5EF4-FFF2-40B4-BE49-F238E27FC236}">
                    <a16:creationId xmlns:a16="http://schemas.microsoft.com/office/drawing/2014/main" id="{A324A0C4-EEAD-E648-AEB3-EFFAC873680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Gelijkbenige driehoek 204">
                <a:extLst>
                  <a:ext uri="{FF2B5EF4-FFF2-40B4-BE49-F238E27FC236}">
                    <a16:creationId xmlns:a16="http://schemas.microsoft.com/office/drawing/2014/main" id="{1307F980-01A8-4043-9BA2-6DB08C96C71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45" name="Groep 205">
                <a:extLst>
                  <a:ext uri="{FF2B5EF4-FFF2-40B4-BE49-F238E27FC236}">
                    <a16:creationId xmlns:a16="http://schemas.microsoft.com/office/drawing/2014/main" id="{4FED52B7-87F6-2B41-AFF3-954BEC06C7EA}"/>
                  </a:ext>
                </a:extLst>
              </p:cNvPr>
              <p:cNvGrpSpPr/>
              <p:nvPr userDrawn="1"/>
            </p:nvGrpSpPr>
            <p:grpSpPr>
              <a:xfrm>
                <a:off x="12822311" y="3178534"/>
                <a:ext cx="182309" cy="163794"/>
                <a:chOff x="12832541" y="3162395"/>
                <a:chExt cx="219532" cy="197236"/>
              </a:xfrm>
            </p:grpSpPr>
            <p:sp>
              <p:nvSpPr>
                <p:cNvPr id="50" name="Rechthoek 210">
                  <a:extLst>
                    <a:ext uri="{FF2B5EF4-FFF2-40B4-BE49-F238E27FC236}">
                      <a16:creationId xmlns:a16="http://schemas.microsoft.com/office/drawing/2014/main" id="{096A463C-2F63-0F4A-B86E-28FC1619470C}"/>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1" name="Rechthoek 211">
                  <a:extLst>
                    <a:ext uri="{FF2B5EF4-FFF2-40B4-BE49-F238E27FC236}">
                      <a16:creationId xmlns:a16="http://schemas.microsoft.com/office/drawing/2014/main" id="{A08D93D1-1522-194F-B3CA-0F0ED83BBACF}"/>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2" name="Rechthoek 212">
                  <a:extLst>
                    <a:ext uri="{FF2B5EF4-FFF2-40B4-BE49-F238E27FC236}">
                      <a16:creationId xmlns:a16="http://schemas.microsoft.com/office/drawing/2014/main" id="{31ADFF5F-BE96-A144-A2C9-18AF0832587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46" name="Groep 206">
                <a:extLst>
                  <a:ext uri="{FF2B5EF4-FFF2-40B4-BE49-F238E27FC236}">
                    <a16:creationId xmlns:a16="http://schemas.microsoft.com/office/drawing/2014/main" id="{E9589CD6-51FE-4546-BCB9-A67EF5D191C2}"/>
                  </a:ext>
                </a:extLst>
              </p:cNvPr>
              <p:cNvGrpSpPr/>
              <p:nvPr userDrawn="1"/>
            </p:nvGrpSpPr>
            <p:grpSpPr>
              <a:xfrm>
                <a:off x="12822311" y="3480352"/>
                <a:ext cx="182309" cy="163794"/>
                <a:chOff x="12832541" y="3162395"/>
                <a:chExt cx="219532" cy="197236"/>
              </a:xfrm>
            </p:grpSpPr>
            <p:sp>
              <p:nvSpPr>
                <p:cNvPr id="47" name="Rechthoek 207">
                  <a:extLst>
                    <a:ext uri="{FF2B5EF4-FFF2-40B4-BE49-F238E27FC236}">
                      <a16:creationId xmlns:a16="http://schemas.microsoft.com/office/drawing/2014/main" id="{7152ECD5-1BEC-9540-9C7D-8AFE2D7D16A8}"/>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8" name="Rechthoek 208">
                  <a:extLst>
                    <a:ext uri="{FF2B5EF4-FFF2-40B4-BE49-F238E27FC236}">
                      <a16:creationId xmlns:a16="http://schemas.microsoft.com/office/drawing/2014/main" id="{B9317205-364B-6641-AD93-4C9DEA2093A1}"/>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9" name="Rechthoek 209">
                  <a:extLst>
                    <a:ext uri="{FF2B5EF4-FFF2-40B4-BE49-F238E27FC236}">
                      <a16:creationId xmlns:a16="http://schemas.microsoft.com/office/drawing/2014/main" id="{65BBA170-D7DB-AD49-92D6-3007911709E9}"/>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7" name="Ovaal 164">
              <a:extLst>
                <a:ext uri="{FF2B5EF4-FFF2-40B4-BE49-F238E27FC236}">
                  <a16:creationId xmlns:a16="http://schemas.microsoft.com/office/drawing/2014/main" id="{E149A5D0-CF88-D643-B70A-CB932F1AEA31}"/>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8" name="Rechthoek 165">
              <a:extLst>
                <a:ext uri="{FF2B5EF4-FFF2-40B4-BE49-F238E27FC236}">
                  <a16:creationId xmlns:a16="http://schemas.microsoft.com/office/drawing/2014/main" id="{82AAB37B-113A-D943-9C3F-91BBC9B871D9}"/>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9" name="Rechte verbindingslijn 166">
              <a:extLst>
                <a:ext uri="{FF2B5EF4-FFF2-40B4-BE49-F238E27FC236}">
                  <a16:creationId xmlns:a16="http://schemas.microsoft.com/office/drawing/2014/main" id="{97E44E06-E8D3-3C4E-A829-8147D252F56D}"/>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20" name="Ovaal 168">
              <a:extLst>
                <a:ext uri="{FF2B5EF4-FFF2-40B4-BE49-F238E27FC236}">
                  <a16:creationId xmlns:a16="http://schemas.microsoft.com/office/drawing/2014/main" id="{8B8F24DB-4C1A-194D-99BF-27C3717FB896}"/>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1" name="Rechthoek 169">
              <a:extLst>
                <a:ext uri="{FF2B5EF4-FFF2-40B4-BE49-F238E27FC236}">
                  <a16:creationId xmlns:a16="http://schemas.microsoft.com/office/drawing/2014/main" id="{F567B2AE-C4CF-0A4B-81AA-A45C26A1B8CF}"/>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2" name="Groep 170">
              <a:extLst>
                <a:ext uri="{FF2B5EF4-FFF2-40B4-BE49-F238E27FC236}">
                  <a16:creationId xmlns:a16="http://schemas.microsoft.com/office/drawing/2014/main" id="{B5EB041D-21CC-BD43-A715-74A01ED3CCEF}"/>
                </a:ext>
              </a:extLst>
            </p:cNvPr>
            <p:cNvGrpSpPr/>
            <p:nvPr userDrawn="1"/>
          </p:nvGrpSpPr>
          <p:grpSpPr>
            <a:xfrm>
              <a:off x="12700791" y="6095601"/>
              <a:ext cx="514284" cy="612918"/>
              <a:chOff x="12682980" y="3403241"/>
              <a:chExt cx="622284" cy="741632"/>
            </a:xfrm>
          </p:grpSpPr>
          <p:grpSp>
            <p:nvGrpSpPr>
              <p:cNvPr id="23" name="Groep 171">
                <a:extLst>
                  <a:ext uri="{FF2B5EF4-FFF2-40B4-BE49-F238E27FC236}">
                    <a16:creationId xmlns:a16="http://schemas.microsoft.com/office/drawing/2014/main" id="{662622CD-A959-8643-BC9E-28D016EFAEE8}"/>
                  </a:ext>
                </a:extLst>
              </p:cNvPr>
              <p:cNvGrpSpPr/>
              <p:nvPr userDrawn="1"/>
            </p:nvGrpSpPr>
            <p:grpSpPr>
              <a:xfrm>
                <a:off x="12771568" y="3403241"/>
                <a:ext cx="467138" cy="448489"/>
                <a:chOff x="12782195" y="3403241"/>
                <a:chExt cx="467138" cy="448489"/>
              </a:xfrm>
            </p:grpSpPr>
            <p:grpSp>
              <p:nvGrpSpPr>
                <p:cNvPr id="26" name="Groep 174">
                  <a:extLst>
                    <a:ext uri="{FF2B5EF4-FFF2-40B4-BE49-F238E27FC236}">
                      <a16:creationId xmlns:a16="http://schemas.microsoft.com/office/drawing/2014/main" id="{48314783-DE73-0044-BFEA-0C4D0BBEDD95}"/>
                    </a:ext>
                  </a:extLst>
                </p:cNvPr>
                <p:cNvGrpSpPr/>
                <p:nvPr userDrawn="1"/>
              </p:nvGrpSpPr>
              <p:grpSpPr>
                <a:xfrm>
                  <a:off x="12782195" y="3403241"/>
                  <a:ext cx="412967" cy="393907"/>
                  <a:chOff x="13554906" y="3320109"/>
                  <a:chExt cx="443906" cy="423419"/>
                </a:xfrm>
              </p:grpSpPr>
              <p:grpSp>
                <p:nvGrpSpPr>
                  <p:cNvPr id="33" name="Groep 181">
                    <a:extLst>
                      <a:ext uri="{FF2B5EF4-FFF2-40B4-BE49-F238E27FC236}">
                        <a16:creationId xmlns:a16="http://schemas.microsoft.com/office/drawing/2014/main" id="{AA870784-50FD-074C-AF0A-FC5109957688}"/>
                      </a:ext>
                    </a:extLst>
                  </p:cNvPr>
                  <p:cNvGrpSpPr/>
                  <p:nvPr userDrawn="1"/>
                </p:nvGrpSpPr>
                <p:grpSpPr>
                  <a:xfrm>
                    <a:off x="13554906" y="3320109"/>
                    <a:ext cx="443906" cy="423419"/>
                    <a:chOff x="12909684" y="1276143"/>
                    <a:chExt cx="443906" cy="423419"/>
                  </a:xfrm>
                </p:grpSpPr>
                <p:sp>
                  <p:nvSpPr>
                    <p:cNvPr id="36" name="Rechthoek 184">
                      <a:extLst>
                        <a:ext uri="{FF2B5EF4-FFF2-40B4-BE49-F238E27FC236}">
                          <a16:creationId xmlns:a16="http://schemas.microsoft.com/office/drawing/2014/main" id="{561252EE-B6FF-464A-98CF-F20D833811C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37" name="Rechthoek 185">
                      <a:extLst>
                        <a:ext uri="{FF2B5EF4-FFF2-40B4-BE49-F238E27FC236}">
                          <a16:creationId xmlns:a16="http://schemas.microsoft.com/office/drawing/2014/main" id="{0407D667-0210-FB45-A0ED-C11D5C89190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38" name="Ovaal 186">
                      <a:extLst>
                        <a:ext uri="{FF2B5EF4-FFF2-40B4-BE49-F238E27FC236}">
                          <a16:creationId xmlns:a16="http://schemas.microsoft.com/office/drawing/2014/main" id="{2023D925-D35A-6245-B468-62B45B3C5B2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34" name="Afbeelding 182">
                    <a:extLst>
                      <a:ext uri="{FF2B5EF4-FFF2-40B4-BE49-F238E27FC236}">
                        <a16:creationId xmlns:a16="http://schemas.microsoft.com/office/drawing/2014/main" id="{CC1F1141-0587-0942-8D2D-FB7CD6F443C4}"/>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35" name="Afbeelding 183">
                    <a:extLst>
                      <a:ext uri="{FF2B5EF4-FFF2-40B4-BE49-F238E27FC236}">
                        <a16:creationId xmlns:a16="http://schemas.microsoft.com/office/drawing/2014/main" id="{9CFD2551-ADCE-914A-A6F1-38108B181BE5}"/>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27" name="Groep 175">
                  <a:extLst>
                    <a:ext uri="{FF2B5EF4-FFF2-40B4-BE49-F238E27FC236}">
                      <a16:creationId xmlns:a16="http://schemas.microsoft.com/office/drawing/2014/main" id="{CBA9AE6D-F00A-104D-AC8C-9B664D486878}"/>
                    </a:ext>
                  </a:extLst>
                </p:cNvPr>
                <p:cNvGrpSpPr/>
                <p:nvPr userDrawn="1"/>
              </p:nvGrpSpPr>
              <p:grpSpPr>
                <a:xfrm>
                  <a:off x="13103513" y="3705268"/>
                  <a:ext cx="145820" cy="146462"/>
                  <a:chOff x="13096169" y="3602278"/>
                  <a:chExt cx="145820" cy="146462"/>
                </a:xfrm>
              </p:grpSpPr>
              <p:sp>
                <p:nvSpPr>
                  <p:cNvPr id="31" name="Rechthoek 179">
                    <a:extLst>
                      <a:ext uri="{FF2B5EF4-FFF2-40B4-BE49-F238E27FC236}">
                        <a16:creationId xmlns:a16="http://schemas.microsoft.com/office/drawing/2014/main" id="{C03C2C76-228C-C84D-AE05-35B56F92A92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32" name="Rechthoek 180">
                    <a:extLst>
                      <a:ext uri="{FF2B5EF4-FFF2-40B4-BE49-F238E27FC236}">
                        <a16:creationId xmlns:a16="http://schemas.microsoft.com/office/drawing/2014/main" id="{D79E2F50-AE14-064C-ABB3-4E5FE9D825E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28" name="Groep 176">
                  <a:extLst>
                    <a:ext uri="{FF2B5EF4-FFF2-40B4-BE49-F238E27FC236}">
                      <a16:creationId xmlns:a16="http://schemas.microsoft.com/office/drawing/2014/main" id="{7A6314AB-5CF4-F548-9667-CBC112C9ADF6}"/>
                    </a:ext>
                  </a:extLst>
                </p:cNvPr>
                <p:cNvGrpSpPr/>
                <p:nvPr userDrawn="1"/>
              </p:nvGrpSpPr>
              <p:grpSpPr>
                <a:xfrm rot="10800000">
                  <a:off x="13061402" y="3665637"/>
                  <a:ext cx="145820" cy="146462"/>
                  <a:chOff x="13096169" y="3602278"/>
                  <a:chExt cx="145820" cy="146462"/>
                </a:xfrm>
              </p:grpSpPr>
              <p:sp>
                <p:nvSpPr>
                  <p:cNvPr id="29" name="Rechthoek 177">
                    <a:extLst>
                      <a:ext uri="{FF2B5EF4-FFF2-40B4-BE49-F238E27FC236}">
                        <a16:creationId xmlns:a16="http://schemas.microsoft.com/office/drawing/2014/main" id="{B88D0CA2-18AA-3A46-BA9F-22EAF885BA5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30" name="Rechthoek 178">
                    <a:extLst>
                      <a:ext uri="{FF2B5EF4-FFF2-40B4-BE49-F238E27FC236}">
                        <a16:creationId xmlns:a16="http://schemas.microsoft.com/office/drawing/2014/main" id="{D4D92AF7-5E66-DD41-A011-67304DB022C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24" name="Rechthoek 172">
                <a:extLst>
                  <a:ext uri="{FF2B5EF4-FFF2-40B4-BE49-F238E27FC236}">
                    <a16:creationId xmlns:a16="http://schemas.microsoft.com/office/drawing/2014/main" id="{DB440996-8EEF-D447-A191-4DA453FC5F05}"/>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25" name="Gelijkbenige driehoek 173">
                <a:extLst>
                  <a:ext uri="{FF2B5EF4-FFF2-40B4-BE49-F238E27FC236}">
                    <a16:creationId xmlns:a16="http://schemas.microsoft.com/office/drawing/2014/main" id="{37D0402D-06A5-1843-A927-B6648C29ABC1}"/>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62" name="TextBox 61">
            <a:extLst>
              <a:ext uri="{FF2B5EF4-FFF2-40B4-BE49-F238E27FC236}">
                <a16:creationId xmlns:a16="http://schemas.microsoft.com/office/drawing/2014/main" id="{B3F4943E-EC12-7042-8F68-63A2368CA89C}"/>
              </a:ext>
            </a:extLst>
          </p:cNvPr>
          <p:cNvSpPr txBox="1"/>
          <p:nvPr userDrawn="1"/>
        </p:nvSpPr>
        <p:spPr>
          <a:xfrm>
            <a:off x="8912862" y="6663098"/>
            <a:ext cx="319318" cy="173124"/>
          </a:xfrm>
          <a:prstGeom prst="rect">
            <a:avLst/>
          </a:prstGeom>
          <a:noFill/>
        </p:spPr>
        <p:txBody>
          <a:bodyPr wrap="none" rtlCol="0">
            <a:spAutoFit/>
          </a:bodyPr>
          <a:lstStyle/>
          <a:p>
            <a:pPr algn="ctr"/>
            <a:fld id="{7DACE727-982F-234F-869B-BEDA3F420D66}" type="slidenum">
              <a:rPr lang="en-US" sz="525" b="0">
                <a:solidFill>
                  <a:schemeClr val="bg1"/>
                </a:solidFill>
              </a:rPr>
              <a:t>‹Nr.›</a:t>
            </a:fld>
            <a:endParaRPr lang="en-US" sz="525" b="0">
              <a:solidFill>
                <a:schemeClr val="bg1"/>
              </a:solidFill>
            </a:endParaRPr>
          </a:p>
        </p:txBody>
      </p:sp>
      <p:sp>
        <p:nvSpPr>
          <p:cNvPr id="64" name="Tijdelijke aanduiding voor verticale tekst 2">
            <a:extLst>
              <a:ext uri="{FF2B5EF4-FFF2-40B4-BE49-F238E27FC236}">
                <a16:creationId xmlns:a16="http://schemas.microsoft.com/office/drawing/2014/main" id="{B189CC3D-8347-E744-B4DC-FF0932930212}"/>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Tree>
    <p:extLst>
      <p:ext uri="{BB962C8B-B14F-4D97-AF65-F5344CB8AC3E}">
        <p14:creationId xmlns:p14="http://schemas.microsoft.com/office/powerpoint/2010/main" val="286944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asic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32A333-4070-E74B-9A1F-D6BB244CF84A}"/>
              </a:ext>
            </a:extLst>
          </p:cNvPr>
          <p:cNvGrpSpPr/>
          <p:nvPr userDrawn="1"/>
        </p:nvGrpSpPr>
        <p:grpSpPr>
          <a:xfrm>
            <a:off x="9291401" y="-23150"/>
            <a:ext cx="2393267" cy="6708519"/>
            <a:chOff x="12388535" y="0"/>
            <a:chExt cx="3191021" cy="6708519"/>
          </a:xfrm>
        </p:grpSpPr>
        <p:sp>
          <p:nvSpPr>
            <p:cNvPr id="3" name="Freeform 101">
              <a:extLst>
                <a:ext uri="{FF2B5EF4-FFF2-40B4-BE49-F238E27FC236}">
                  <a16:creationId xmlns:a16="http://schemas.microsoft.com/office/drawing/2014/main" id="{50149B29-EC9F-AA4A-A48B-600E16ACC355}"/>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4" name="Rechthoek 197">
              <a:extLst>
                <a:ext uri="{FF2B5EF4-FFF2-40B4-BE49-F238E27FC236}">
                  <a16:creationId xmlns:a16="http://schemas.microsoft.com/office/drawing/2014/main" id="{805B98E1-309A-9244-ACF9-132B4E6D6E37}"/>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5" name="Rechte verbindingslijn 198">
              <a:extLst>
                <a:ext uri="{FF2B5EF4-FFF2-40B4-BE49-F238E27FC236}">
                  <a16:creationId xmlns:a16="http://schemas.microsoft.com/office/drawing/2014/main" id="{A099DAAE-653A-9D41-9F53-2D9BA3D2FC07}"/>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6" name="Rechthoek 154">
              <a:extLst>
                <a:ext uri="{FF2B5EF4-FFF2-40B4-BE49-F238E27FC236}">
                  <a16:creationId xmlns:a16="http://schemas.microsoft.com/office/drawing/2014/main" id="{5D8E84FE-3453-A14D-850A-4911421CAAA8}"/>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7" name="Rechte verbindingslijn 156">
              <a:extLst>
                <a:ext uri="{FF2B5EF4-FFF2-40B4-BE49-F238E27FC236}">
                  <a16:creationId xmlns:a16="http://schemas.microsoft.com/office/drawing/2014/main" id="{0B7B76F3-D8EC-C747-A801-0FC17CA5193E}"/>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8" name="Rechte verbindingslijn 157">
              <a:extLst>
                <a:ext uri="{FF2B5EF4-FFF2-40B4-BE49-F238E27FC236}">
                  <a16:creationId xmlns:a16="http://schemas.microsoft.com/office/drawing/2014/main" id="{7034D736-CF32-6849-8D7E-0B85FB229CDB}"/>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9" name="Rechte verbindingslijn 159">
              <a:extLst>
                <a:ext uri="{FF2B5EF4-FFF2-40B4-BE49-F238E27FC236}">
                  <a16:creationId xmlns:a16="http://schemas.microsoft.com/office/drawing/2014/main" id="{B55A82FD-490D-504E-8DB7-FC2C8A1F7B1C}"/>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0" name="Ovaal 160">
              <a:extLst>
                <a:ext uri="{FF2B5EF4-FFF2-40B4-BE49-F238E27FC236}">
                  <a16:creationId xmlns:a16="http://schemas.microsoft.com/office/drawing/2014/main" id="{2C8723A9-C3CE-5746-AE54-9BF1BB1AB338}"/>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 name="Rechthoek 161">
              <a:extLst>
                <a:ext uri="{FF2B5EF4-FFF2-40B4-BE49-F238E27FC236}">
                  <a16:creationId xmlns:a16="http://schemas.microsoft.com/office/drawing/2014/main" id="{48B05005-3C8C-AB49-BA81-925106392081}"/>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2" name="Groep 162">
              <a:extLst>
                <a:ext uri="{FF2B5EF4-FFF2-40B4-BE49-F238E27FC236}">
                  <a16:creationId xmlns:a16="http://schemas.microsoft.com/office/drawing/2014/main" id="{C76F2AE7-D7C4-334D-9102-39755A823C92}"/>
                </a:ext>
              </a:extLst>
            </p:cNvPr>
            <p:cNvGrpSpPr/>
            <p:nvPr userDrawn="1"/>
          </p:nvGrpSpPr>
          <p:grpSpPr>
            <a:xfrm>
              <a:off x="12757283" y="3162561"/>
              <a:ext cx="825500" cy="209550"/>
              <a:chOff x="13504624" y="2482850"/>
              <a:chExt cx="825500" cy="209550"/>
            </a:xfrm>
          </p:grpSpPr>
          <p:sp>
            <p:nvSpPr>
              <p:cNvPr id="59" name="Rechthoek 193">
                <a:extLst>
                  <a:ext uri="{FF2B5EF4-FFF2-40B4-BE49-F238E27FC236}">
                    <a16:creationId xmlns:a16="http://schemas.microsoft.com/office/drawing/2014/main" id="{7B05D94D-925C-564A-895F-F3982A10336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60" name="Rechte verbindingslijn 194">
                <a:extLst>
                  <a:ext uri="{FF2B5EF4-FFF2-40B4-BE49-F238E27FC236}">
                    <a16:creationId xmlns:a16="http://schemas.microsoft.com/office/drawing/2014/main" id="{191D6277-3E05-6444-BC9B-08247B8117A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1" name="Gelijkbenige driehoek 195">
                <a:extLst>
                  <a:ext uri="{FF2B5EF4-FFF2-40B4-BE49-F238E27FC236}">
                    <a16:creationId xmlns:a16="http://schemas.microsoft.com/office/drawing/2014/main" id="{BE2E31A7-1717-3848-BC08-6DD756D72E1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3" name="Ovaal 155">
              <a:extLst>
                <a:ext uri="{FF2B5EF4-FFF2-40B4-BE49-F238E27FC236}">
                  <a16:creationId xmlns:a16="http://schemas.microsoft.com/office/drawing/2014/main" id="{66D67BD5-52A2-B241-A8A5-CBFF49EEFF08}"/>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4" name="Rechthoek 158">
              <a:extLst>
                <a:ext uri="{FF2B5EF4-FFF2-40B4-BE49-F238E27FC236}">
                  <a16:creationId xmlns:a16="http://schemas.microsoft.com/office/drawing/2014/main" id="{8F0E4CD6-DAA8-3D43-95B5-7914D30B795A}"/>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 name="Groep 163">
              <a:extLst>
                <a:ext uri="{FF2B5EF4-FFF2-40B4-BE49-F238E27FC236}">
                  <a16:creationId xmlns:a16="http://schemas.microsoft.com/office/drawing/2014/main" id="{115668D1-581E-A741-A0C6-841ED609EAF9}"/>
                </a:ext>
              </a:extLst>
            </p:cNvPr>
            <p:cNvGrpSpPr/>
            <p:nvPr userDrawn="1"/>
          </p:nvGrpSpPr>
          <p:grpSpPr>
            <a:xfrm>
              <a:off x="12757283" y="2126361"/>
              <a:ext cx="294789" cy="318834"/>
              <a:chOff x="14466489" y="1001522"/>
              <a:chExt cx="290627" cy="314333"/>
            </a:xfrm>
          </p:grpSpPr>
          <p:sp>
            <p:nvSpPr>
              <p:cNvPr id="53" name="Rechthoek 187">
                <a:extLst>
                  <a:ext uri="{FF2B5EF4-FFF2-40B4-BE49-F238E27FC236}">
                    <a16:creationId xmlns:a16="http://schemas.microsoft.com/office/drawing/2014/main" id="{9207F5AF-6D4B-1942-A132-3D56AD535860}"/>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54" name="Ovaal 188">
                <a:extLst>
                  <a:ext uri="{FF2B5EF4-FFF2-40B4-BE49-F238E27FC236}">
                    <a16:creationId xmlns:a16="http://schemas.microsoft.com/office/drawing/2014/main" id="{52721AE4-F168-C049-BA42-3573935D8BFC}"/>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55" name="Vrije vorm: vorm 189">
                <a:extLst>
                  <a:ext uri="{FF2B5EF4-FFF2-40B4-BE49-F238E27FC236}">
                    <a16:creationId xmlns:a16="http://schemas.microsoft.com/office/drawing/2014/main" id="{59665528-75E3-0D47-9565-AE4EA580429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56" name="Rechthoek: afgeronde hoeken 190">
                <a:extLst>
                  <a:ext uri="{FF2B5EF4-FFF2-40B4-BE49-F238E27FC236}">
                    <a16:creationId xmlns:a16="http://schemas.microsoft.com/office/drawing/2014/main" id="{19EF2037-CB4E-C948-8783-1E28F65C333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57" name="Rechte verbindingslijn 191">
                <a:extLst>
                  <a:ext uri="{FF2B5EF4-FFF2-40B4-BE49-F238E27FC236}">
                    <a16:creationId xmlns:a16="http://schemas.microsoft.com/office/drawing/2014/main" id="{31F5BA73-744C-DA44-8465-708C91EB4D8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8" name="Rechte verbindingslijn 192">
                <a:extLst>
                  <a:ext uri="{FF2B5EF4-FFF2-40B4-BE49-F238E27FC236}">
                    <a16:creationId xmlns:a16="http://schemas.microsoft.com/office/drawing/2014/main" id="{CC0D917C-5904-6B44-ADB9-8DE9FF750EDF}"/>
                  </a:ext>
                </a:extLst>
              </p:cNvPr>
              <p:cNvCxnSpPr>
                <a:cxnSpLocks/>
                <a:stCxn id="5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 name="Groep 152">
              <a:extLst>
                <a:ext uri="{FF2B5EF4-FFF2-40B4-BE49-F238E27FC236}">
                  <a16:creationId xmlns:a16="http://schemas.microsoft.com/office/drawing/2014/main" id="{A1377378-CF7C-A443-9E48-1F75EA8A962D}"/>
                </a:ext>
              </a:extLst>
            </p:cNvPr>
            <p:cNvGrpSpPr/>
            <p:nvPr userDrawn="1"/>
          </p:nvGrpSpPr>
          <p:grpSpPr>
            <a:xfrm>
              <a:off x="12757283" y="4084851"/>
              <a:ext cx="1499406" cy="678267"/>
              <a:chOff x="12757283" y="3120781"/>
              <a:chExt cx="1499406" cy="678267"/>
            </a:xfrm>
          </p:grpSpPr>
          <p:sp>
            <p:nvSpPr>
              <p:cNvPr id="39" name="Rechthoek 199">
                <a:extLst>
                  <a:ext uri="{FF2B5EF4-FFF2-40B4-BE49-F238E27FC236}">
                    <a16:creationId xmlns:a16="http://schemas.microsoft.com/office/drawing/2014/main" id="{6D5674F6-D8B9-5747-929C-F50B7C281AD6}"/>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40" name="Rechthoek 200">
                <a:extLst>
                  <a:ext uri="{FF2B5EF4-FFF2-40B4-BE49-F238E27FC236}">
                    <a16:creationId xmlns:a16="http://schemas.microsoft.com/office/drawing/2014/main" id="{DAD327C1-8B36-AE4C-A110-D6632EDD30EF}"/>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41" name="Tekstvak 201">
                <a:extLst>
                  <a:ext uri="{FF2B5EF4-FFF2-40B4-BE49-F238E27FC236}">
                    <a16:creationId xmlns:a16="http://schemas.microsoft.com/office/drawing/2014/main" id="{F80C6BA7-FEB2-F44C-8A3E-67763FB74231}"/>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42" name="Tekstvak 202">
                <a:extLst>
                  <a:ext uri="{FF2B5EF4-FFF2-40B4-BE49-F238E27FC236}">
                    <a16:creationId xmlns:a16="http://schemas.microsoft.com/office/drawing/2014/main" id="{D69AEA68-B76A-0E4A-9B84-AA5AF6E48D09}"/>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43" name="Picture 3">
                <a:extLst>
                  <a:ext uri="{FF2B5EF4-FFF2-40B4-BE49-F238E27FC236}">
                    <a16:creationId xmlns:a16="http://schemas.microsoft.com/office/drawing/2014/main" id="{A324A0C4-EEAD-E648-AEB3-EFFAC873680F}"/>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Gelijkbenige driehoek 204">
                <a:extLst>
                  <a:ext uri="{FF2B5EF4-FFF2-40B4-BE49-F238E27FC236}">
                    <a16:creationId xmlns:a16="http://schemas.microsoft.com/office/drawing/2014/main" id="{1307F980-01A8-4043-9BA2-6DB08C96C71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45" name="Groep 205">
                <a:extLst>
                  <a:ext uri="{FF2B5EF4-FFF2-40B4-BE49-F238E27FC236}">
                    <a16:creationId xmlns:a16="http://schemas.microsoft.com/office/drawing/2014/main" id="{4FED52B7-87F6-2B41-AFF3-954BEC06C7EA}"/>
                  </a:ext>
                </a:extLst>
              </p:cNvPr>
              <p:cNvGrpSpPr/>
              <p:nvPr userDrawn="1"/>
            </p:nvGrpSpPr>
            <p:grpSpPr>
              <a:xfrm>
                <a:off x="12822311" y="3178534"/>
                <a:ext cx="182309" cy="163794"/>
                <a:chOff x="12832541" y="3162395"/>
                <a:chExt cx="219532" cy="197236"/>
              </a:xfrm>
            </p:grpSpPr>
            <p:sp>
              <p:nvSpPr>
                <p:cNvPr id="50" name="Rechthoek 210">
                  <a:extLst>
                    <a:ext uri="{FF2B5EF4-FFF2-40B4-BE49-F238E27FC236}">
                      <a16:creationId xmlns:a16="http://schemas.microsoft.com/office/drawing/2014/main" id="{096A463C-2F63-0F4A-B86E-28FC1619470C}"/>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1" name="Rechthoek 211">
                  <a:extLst>
                    <a:ext uri="{FF2B5EF4-FFF2-40B4-BE49-F238E27FC236}">
                      <a16:creationId xmlns:a16="http://schemas.microsoft.com/office/drawing/2014/main" id="{A08D93D1-1522-194F-B3CA-0F0ED83BBACF}"/>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2" name="Rechthoek 212">
                  <a:extLst>
                    <a:ext uri="{FF2B5EF4-FFF2-40B4-BE49-F238E27FC236}">
                      <a16:creationId xmlns:a16="http://schemas.microsoft.com/office/drawing/2014/main" id="{31ADFF5F-BE96-A144-A2C9-18AF0832587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46" name="Groep 206">
                <a:extLst>
                  <a:ext uri="{FF2B5EF4-FFF2-40B4-BE49-F238E27FC236}">
                    <a16:creationId xmlns:a16="http://schemas.microsoft.com/office/drawing/2014/main" id="{E9589CD6-51FE-4546-BCB9-A67EF5D191C2}"/>
                  </a:ext>
                </a:extLst>
              </p:cNvPr>
              <p:cNvGrpSpPr/>
              <p:nvPr userDrawn="1"/>
            </p:nvGrpSpPr>
            <p:grpSpPr>
              <a:xfrm>
                <a:off x="12822311" y="3480352"/>
                <a:ext cx="182309" cy="163794"/>
                <a:chOff x="12832541" y="3162395"/>
                <a:chExt cx="219532" cy="197236"/>
              </a:xfrm>
            </p:grpSpPr>
            <p:sp>
              <p:nvSpPr>
                <p:cNvPr id="47" name="Rechthoek 207">
                  <a:extLst>
                    <a:ext uri="{FF2B5EF4-FFF2-40B4-BE49-F238E27FC236}">
                      <a16:creationId xmlns:a16="http://schemas.microsoft.com/office/drawing/2014/main" id="{7152ECD5-1BEC-9540-9C7D-8AFE2D7D16A8}"/>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8" name="Rechthoek 208">
                  <a:extLst>
                    <a:ext uri="{FF2B5EF4-FFF2-40B4-BE49-F238E27FC236}">
                      <a16:creationId xmlns:a16="http://schemas.microsoft.com/office/drawing/2014/main" id="{B9317205-364B-6641-AD93-4C9DEA2093A1}"/>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9" name="Rechthoek 209">
                  <a:extLst>
                    <a:ext uri="{FF2B5EF4-FFF2-40B4-BE49-F238E27FC236}">
                      <a16:creationId xmlns:a16="http://schemas.microsoft.com/office/drawing/2014/main" id="{65BBA170-D7DB-AD49-92D6-3007911709E9}"/>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7" name="Ovaal 164">
              <a:extLst>
                <a:ext uri="{FF2B5EF4-FFF2-40B4-BE49-F238E27FC236}">
                  <a16:creationId xmlns:a16="http://schemas.microsoft.com/office/drawing/2014/main" id="{E149A5D0-CF88-D643-B70A-CB932F1AEA31}"/>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8" name="Rechthoek 165">
              <a:extLst>
                <a:ext uri="{FF2B5EF4-FFF2-40B4-BE49-F238E27FC236}">
                  <a16:creationId xmlns:a16="http://schemas.microsoft.com/office/drawing/2014/main" id="{82AAB37B-113A-D943-9C3F-91BBC9B871D9}"/>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9" name="Rechte verbindingslijn 166">
              <a:extLst>
                <a:ext uri="{FF2B5EF4-FFF2-40B4-BE49-F238E27FC236}">
                  <a16:creationId xmlns:a16="http://schemas.microsoft.com/office/drawing/2014/main" id="{97E44E06-E8D3-3C4E-A829-8147D252F56D}"/>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20" name="Ovaal 168">
              <a:extLst>
                <a:ext uri="{FF2B5EF4-FFF2-40B4-BE49-F238E27FC236}">
                  <a16:creationId xmlns:a16="http://schemas.microsoft.com/office/drawing/2014/main" id="{8B8F24DB-4C1A-194D-99BF-27C3717FB896}"/>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1" name="Rechthoek 169">
              <a:extLst>
                <a:ext uri="{FF2B5EF4-FFF2-40B4-BE49-F238E27FC236}">
                  <a16:creationId xmlns:a16="http://schemas.microsoft.com/office/drawing/2014/main" id="{F567B2AE-C4CF-0A4B-81AA-A45C26A1B8CF}"/>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2" name="Groep 170">
              <a:extLst>
                <a:ext uri="{FF2B5EF4-FFF2-40B4-BE49-F238E27FC236}">
                  <a16:creationId xmlns:a16="http://schemas.microsoft.com/office/drawing/2014/main" id="{B5EB041D-21CC-BD43-A715-74A01ED3CCEF}"/>
                </a:ext>
              </a:extLst>
            </p:cNvPr>
            <p:cNvGrpSpPr/>
            <p:nvPr userDrawn="1"/>
          </p:nvGrpSpPr>
          <p:grpSpPr>
            <a:xfrm>
              <a:off x="12700791" y="6095601"/>
              <a:ext cx="514284" cy="612918"/>
              <a:chOff x="12682980" y="3403241"/>
              <a:chExt cx="622284" cy="741632"/>
            </a:xfrm>
          </p:grpSpPr>
          <p:grpSp>
            <p:nvGrpSpPr>
              <p:cNvPr id="23" name="Groep 171">
                <a:extLst>
                  <a:ext uri="{FF2B5EF4-FFF2-40B4-BE49-F238E27FC236}">
                    <a16:creationId xmlns:a16="http://schemas.microsoft.com/office/drawing/2014/main" id="{662622CD-A959-8643-BC9E-28D016EFAEE8}"/>
                  </a:ext>
                </a:extLst>
              </p:cNvPr>
              <p:cNvGrpSpPr/>
              <p:nvPr userDrawn="1"/>
            </p:nvGrpSpPr>
            <p:grpSpPr>
              <a:xfrm>
                <a:off x="12771568" y="3403241"/>
                <a:ext cx="467138" cy="448489"/>
                <a:chOff x="12782195" y="3403241"/>
                <a:chExt cx="467138" cy="448489"/>
              </a:xfrm>
            </p:grpSpPr>
            <p:grpSp>
              <p:nvGrpSpPr>
                <p:cNvPr id="26" name="Groep 174">
                  <a:extLst>
                    <a:ext uri="{FF2B5EF4-FFF2-40B4-BE49-F238E27FC236}">
                      <a16:creationId xmlns:a16="http://schemas.microsoft.com/office/drawing/2014/main" id="{48314783-DE73-0044-BFEA-0C4D0BBEDD95}"/>
                    </a:ext>
                  </a:extLst>
                </p:cNvPr>
                <p:cNvGrpSpPr/>
                <p:nvPr userDrawn="1"/>
              </p:nvGrpSpPr>
              <p:grpSpPr>
                <a:xfrm>
                  <a:off x="12782195" y="3403241"/>
                  <a:ext cx="412967" cy="393907"/>
                  <a:chOff x="13554906" y="3320109"/>
                  <a:chExt cx="443906" cy="423419"/>
                </a:xfrm>
              </p:grpSpPr>
              <p:grpSp>
                <p:nvGrpSpPr>
                  <p:cNvPr id="33" name="Groep 181">
                    <a:extLst>
                      <a:ext uri="{FF2B5EF4-FFF2-40B4-BE49-F238E27FC236}">
                        <a16:creationId xmlns:a16="http://schemas.microsoft.com/office/drawing/2014/main" id="{AA870784-50FD-074C-AF0A-FC5109957688}"/>
                      </a:ext>
                    </a:extLst>
                  </p:cNvPr>
                  <p:cNvGrpSpPr/>
                  <p:nvPr userDrawn="1"/>
                </p:nvGrpSpPr>
                <p:grpSpPr>
                  <a:xfrm>
                    <a:off x="13554906" y="3320109"/>
                    <a:ext cx="443906" cy="423419"/>
                    <a:chOff x="12909684" y="1276143"/>
                    <a:chExt cx="443906" cy="423419"/>
                  </a:xfrm>
                </p:grpSpPr>
                <p:sp>
                  <p:nvSpPr>
                    <p:cNvPr id="36" name="Rechthoek 184">
                      <a:extLst>
                        <a:ext uri="{FF2B5EF4-FFF2-40B4-BE49-F238E27FC236}">
                          <a16:creationId xmlns:a16="http://schemas.microsoft.com/office/drawing/2014/main" id="{561252EE-B6FF-464A-98CF-F20D833811C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37" name="Rechthoek 185">
                      <a:extLst>
                        <a:ext uri="{FF2B5EF4-FFF2-40B4-BE49-F238E27FC236}">
                          <a16:creationId xmlns:a16="http://schemas.microsoft.com/office/drawing/2014/main" id="{0407D667-0210-FB45-A0ED-C11D5C89190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38" name="Ovaal 186">
                      <a:extLst>
                        <a:ext uri="{FF2B5EF4-FFF2-40B4-BE49-F238E27FC236}">
                          <a16:creationId xmlns:a16="http://schemas.microsoft.com/office/drawing/2014/main" id="{2023D925-D35A-6245-B468-62B45B3C5B2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34" name="Afbeelding 182">
                    <a:extLst>
                      <a:ext uri="{FF2B5EF4-FFF2-40B4-BE49-F238E27FC236}">
                        <a16:creationId xmlns:a16="http://schemas.microsoft.com/office/drawing/2014/main" id="{CC1F1141-0587-0942-8D2D-FB7CD6F443C4}"/>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35" name="Afbeelding 183">
                    <a:extLst>
                      <a:ext uri="{FF2B5EF4-FFF2-40B4-BE49-F238E27FC236}">
                        <a16:creationId xmlns:a16="http://schemas.microsoft.com/office/drawing/2014/main" id="{9CFD2551-ADCE-914A-A6F1-38108B181BE5}"/>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27" name="Groep 175">
                  <a:extLst>
                    <a:ext uri="{FF2B5EF4-FFF2-40B4-BE49-F238E27FC236}">
                      <a16:creationId xmlns:a16="http://schemas.microsoft.com/office/drawing/2014/main" id="{CBA9AE6D-F00A-104D-AC8C-9B664D486878}"/>
                    </a:ext>
                  </a:extLst>
                </p:cNvPr>
                <p:cNvGrpSpPr/>
                <p:nvPr userDrawn="1"/>
              </p:nvGrpSpPr>
              <p:grpSpPr>
                <a:xfrm>
                  <a:off x="13103513" y="3705268"/>
                  <a:ext cx="145820" cy="146462"/>
                  <a:chOff x="13096169" y="3602278"/>
                  <a:chExt cx="145820" cy="146462"/>
                </a:xfrm>
              </p:grpSpPr>
              <p:sp>
                <p:nvSpPr>
                  <p:cNvPr id="31" name="Rechthoek 179">
                    <a:extLst>
                      <a:ext uri="{FF2B5EF4-FFF2-40B4-BE49-F238E27FC236}">
                        <a16:creationId xmlns:a16="http://schemas.microsoft.com/office/drawing/2014/main" id="{C03C2C76-228C-C84D-AE05-35B56F92A92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32" name="Rechthoek 180">
                    <a:extLst>
                      <a:ext uri="{FF2B5EF4-FFF2-40B4-BE49-F238E27FC236}">
                        <a16:creationId xmlns:a16="http://schemas.microsoft.com/office/drawing/2014/main" id="{D79E2F50-AE14-064C-ABB3-4E5FE9D825E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28" name="Groep 176">
                  <a:extLst>
                    <a:ext uri="{FF2B5EF4-FFF2-40B4-BE49-F238E27FC236}">
                      <a16:creationId xmlns:a16="http://schemas.microsoft.com/office/drawing/2014/main" id="{7A6314AB-5CF4-F548-9667-CBC112C9ADF6}"/>
                    </a:ext>
                  </a:extLst>
                </p:cNvPr>
                <p:cNvGrpSpPr/>
                <p:nvPr userDrawn="1"/>
              </p:nvGrpSpPr>
              <p:grpSpPr>
                <a:xfrm rot="10800000">
                  <a:off x="13061402" y="3665637"/>
                  <a:ext cx="145820" cy="146462"/>
                  <a:chOff x="13096169" y="3602278"/>
                  <a:chExt cx="145820" cy="146462"/>
                </a:xfrm>
              </p:grpSpPr>
              <p:sp>
                <p:nvSpPr>
                  <p:cNvPr id="29" name="Rechthoek 177">
                    <a:extLst>
                      <a:ext uri="{FF2B5EF4-FFF2-40B4-BE49-F238E27FC236}">
                        <a16:creationId xmlns:a16="http://schemas.microsoft.com/office/drawing/2014/main" id="{B88D0CA2-18AA-3A46-BA9F-22EAF885BA5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30" name="Rechthoek 178">
                    <a:extLst>
                      <a:ext uri="{FF2B5EF4-FFF2-40B4-BE49-F238E27FC236}">
                        <a16:creationId xmlns:a16="http://schemas.microsoft.com/office/drawing/2014/main" id="{D4D92AF7-5E66-DD41-A011-67304DB022C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24" name="Rechthoek 172">
                <a:extLst>
                  <a:ext uri="{FF2B5EF4-FFF2-40B4-BE49-F238E27FC236}">
                    <a16:creationId xmlns:a16="http://schemas.microsoft.com/office/drawing/2014/main" id="{DB440996-8EEF-D447-A191-4DA453FC5F05}"/>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25" name="Gelijkbenige driehoek 173">
                <a:extLst>
                  <a:ext uri="{FF2B5EF4-FFF2-40B4-BE49-F238E27FC236}">
                    <a16:creationId xmlns:a16="http://schemas.microsoft.com/office/drawing/2014/main" id="{37D0402D-06A5-1843-A927-B6648C29ABC1}"/>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62" name="TextBox 61">
            <a:extLst>
              <a:ext uri="{FF2B5EF4-FFF2-40B4-BE49-F238E27FC236}">
                <a16:creationId xmlns:a16="http://schemas.microsoft.com/office/drawing/2014/main" id="{B3F4943E-EC12-7042-8F68-63A2368CA89C}"/>
              </a:ext>
            </a:extLst>
          </p:cNvPr>
          <p:cNvSpPr txBox="1"/>
          <p:nvPr userDrawn="1"/>
        </p:nvSpPr>
        <p:spPr>
          <a:xfrm>
            <a:off x="8912862" y="6663098"/>
            <a:ext cx="319318" cy="173124"/>
          </a:xfrm>
          <a:prstGeom prst="rect">
            <a:avLst/>
          </a:prstGeom>
          <a:noFill/>
        </p:spPr>
        <p:txBody>
          <a:bodyPr wrap="none" rtlCol="0">
            <a:spAutoFit/>
          </a:bodyPr>
          <a:lstStyle/>
          <a:p>
            <a:pPr algn="ctr"/>
            <a:fld id="{7DACE727-982F-234F-869B-BEDA3F420D66}" type="slidenum">
              <a:rPr lang="en-US" sz="525" b="0">
                <a:solidFill>
                  <a:schemeClr val="bg1"/>
                </a:solidFill>
              </a:rPr>
              <a:t>‹Nr.›</a:t>
            </a:fld>
            <a:endParaRPr lang="en-US" sz="525" b="0">
              <a:solidFill>
                <a:schemeClr val="bg1"/>
              </a:solidFill>
            </a:endParaRPr>
          </a:p>
        </p:txBody>
      </p:sp>
      <p:sp>
        <p:nvSpPr>
          <p:cNvPr id="64" name="Tijdelijke aanduiding voor verticale tekst 2">
            <a:extLst>
              <a:ext uri="{FF2B5EF4-FFF2-40B4-BE49-F238E27FC236}">
                <a16:creationId xmlns:a16="http://schemas.microsoft.com/office/drawing/2014/main" id="{B189CC3D-8347-E744-B4DC-FF0932930212}"/>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Tree>
    <p:extLst>
      <p:ext uri="{BB962C8B-B14F-4D97-AF65-F5344CB8AC3E}">
        <p14:creationId xmlns:p14="http://schemas.microsoft.com/office/powerpoint/2010/main" val="1292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Tabellenplatzhalter 4"/>
          <p:cNvSpPr>
            <a:spLocks noGrp="1"/>
          </p:cNvSpPr>
          <p:nvPr>
            <p:ph type="tbl" sz="quarter" idx="11"/>
          </p:nvPr>
        </p:nvSpPr>
        <p:spPr>
          <a:xfrm>
            <a:off x="436563" y="1374775"/>
            <a:ext cx="6061075" cy="4852988"/>
          </a:xfrm>
          <a:prstGeom prst="rect">
            <a:avLst/>
          </a:prstGeom>
        </p:spPr>
        <p:txBody>
          <a:bodyPr/>
          <a:lstStyle>
            <a:lvl1pPr>
              <a:defRPr sz="1400"/>
            </a:lvl1pPr>
          </a:lstStyle>
          <a:p>
            <a:pPr lvl="0"/>
            <a:endParaRPr lang="de-DE" noProof="0" dirty="0" smtClean="0">
              <a:sym typeface="Arial" charset="0"/>
            </a:endParaRPr>
          </a:p>
        </p:txBody>
      </p:sp>
      <p:sp>
        <p:nvSpPr>
          <p:cNvPr id="8" name="Inhaltsplatzhalter 15"/>
          <p:cNvSpPr>
            <a:spLocks noGrp="1"/>
          </p:cNvSpPr>
          <p:nvPr>
            <p:ph sz="quarter" idx="15"/>
          </p:nvPr>
        </p:nvSpPr>
        <p:spPr>
          <a:xfrm>
            <a:off x="6750051" y="1374775"/>
            <a:ext cx="1852612" cy="4852988"/>
          </a:xfrm>
          <a:prstGeom prst="rect">
            <a:avLst/>
          </a:prstGeom>
        </p:spPr>
        <p:txBody>
          <a:bodyPr lIns="0" tIns="0" rIns="0" bIns="0"/>
          <a:lstStyle>
            <a:lvl1pPr marL="0" indent="0" algn="l">
              <a:lnSpc>
                <a:spcPts val="2200"/>
              </a:lnSpc>
              <a:buFontTx/>
              <a:buNone/>
              <a:defRPr sz="1700"/>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6" name="Rectangle 41"/>
          <p:cNvSpPr>
            <a:spLocks noGrp="1" noChangeArrowheads="1"/>
          </p:cNvSpPr>
          <p:nvPr>
            <p:ph type="ftr" sz="quarter" idx="16"/>
          </p:nvPr>
        </p:nvSpPr>
        <p:spPr>
          <a:ln/>
        </p:spPr>
        <p:txBody>
          <a:bodyPr/>
          <a:lstStyle>
            <a:lvl1pPr>
              <a:defRPr/>
            </a:lvl1pPr>
          </a:lstStyle>
          <a:p>
            <a:pPr>
              <a:defRPr/>
            </a:pPr>
            <a:fld id="{B8B57F90-F706-44E4-8DCC-8F0309546305}" type="slidenum">
              <a:rPr lang="de-DE"/>
              <a:pPr>
                <a:defRPr/>
              </a:pPr>
              <a:t>‹Nr.›</a:t>
            </a:fld>
            <a:endParaRPr lang="de-DE" dirty="0"/>
          </a:p>
        </p:txBody>
      </p:sp>
    </p:spTree>
    <p:extLst>
      <p:ext uri="{BB962C8B-B14F-4D97-AF65-F5344CB8AC3E}">
        <p14:creationId xmlns:p14="http://schemas.microsoft.com/office/powerpoint/2010/main" val="142121183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2" name="Titel 8">
            <a:extLst>
              <a:ext uri="{FF2B5EF4-FFF2-40B4-BE49-F238E27FC236}">
                <a16:creationId xmlns:a16="http://schemas.microsoft.com/office/drawing/2014/main" id="{E43D37DC-8366-5648-88DB-BB0746F362B7}"/>
              </a:ext>
            </a:extLst>
          </p:cNvPr>
          <p:cNvSpPr>
            <a:spLocks noGrp="1"/>
          </p:cNvSpPr>
          <p:nvPr>
            <p:ph type="title"/>
          </p:nvPr>
        </p:nvSpPr>
        <p:spPr>
          <a:xfrm>
            <a:off x="970099" y="562260"/>
            <a:ext cx="7886700" cy="359522"/>
          </a:xfrm>
          <a:prstGeom prst="rect">
            <a:avLst/>
          </a:prstGeom>
        </p:spPr>
        <p:txBody>
          <a:bodyPr lIns="0" tIns="0" rIns="0" bIns="0">
            <a:spAutoFit/>
          </a:bodyPr>
          <a:lstStyle>
            <a:lvl1pPr>
              <a:defRPr sz="2596" b="1">
                <a:solidFill>
                  <a:schemeClr val="bg1"/>
                </a:solidFill>
                <a:latin typeface="Arial" panose="020B0604020202020204" pitchFamily="34" charset="0"/>
                <a:cs typeface="Arial" panose="020B0604020202020204" pitchFamily="34" charset="0"/>
              </a:defRPr>
            </a:lvl1pPr>
          </a:lstStyle>
          <a:p>
            <a:r>
              <a:rPr lang="nl-NL"/>
              <a:t>Klik om stijl te bewerken</a:t>
            </a:r>
          </a:p>
        </p:txBody>
      </p:sp>
      <p:sp>
        <p:nvSpPr>
          <p:cNvPr id="16" name="Tijdelijke aanduiding voor tekst 15">
            <a:extLst>
              <a:ext uri="{FF2B5EF4-FFF2-40B4-BE49-F238E27FC236}">
                <a16:creationId xmlns:a16="http://schemas.microsoft.com/office/drawing/2014/main" id="{27026DFC-E63F-CC44-9D4A-1541C15E4AB8}"/>
              </a:ext>
            </a:extLst>
          </p:cNvPr>
          <p:cNvSpPr>
            <a:spLocks noGrp="1"/>
          </p:cNvSpPr>
          <p:nvPr>
            <p:ph type="body" sz="quarter" idx="10"/>
          </p:nvPr>
        </p:nvSpPr>
        <p:spPr>
          <a:xfrm>
            <a:off x="970099" y="359556"/>
            <a:ext cx="7886700" cy="179536"/>
          </a:xfrm>
          <a:prstGeom prst="rect">
            <a:avLst/>
          </a:prstGeom>
        </p:spPr>
        <p:txBody>
          <a:bodyPr lIns="0" tIns="0" rIns="0" bIns="0">
            <a:spAutoFit/>
          </a:bodyPr>
          <a:lstStyle>
            <a:lvl1pPr>
              <a:defRPr sz="699" cap="all" baseline="0">
                <a:solidFill>
                  <a:schemeClr val="bg1"/>
                </a:solidFill>
                <a:latin typeface="Arial" panose="020B0604020202020204" pitchFamily="34" charset="0"/>
                <a:cs typeface="Arial" panose="020B0604020202020204" pitchFamily="34" charset="0"/>
              </a:defRPr>
            </a:lvl1pPr>
          </a:lstStyle>
          <a:p>
            <a:pPr lvl="0"/>
            <a:r>
              <a:rPr lang="nl-NL"/>
              <a:t>Klikken om de tekststijl van het model te bewerken</a:t>
            </a:r>
          </a:p>
        </p:txBody>
      </p:sp>
      <p:sp>
        <p:nvSpPr>
          <p:cNvPr id="3" name="Tijdelijke aanduiding voor tekst 2">
            <a:extLst>
              <a:ext uri="{FF2B5EF4-FFF2-40B4-BE49-F238E27FC236}">
                <a16:creationId xmlns:a16="http://schemas.microsoft.com/office/drawing/2014/main" id="{1FF3CFFA-14CB-FC4F-B98D-A25D2BE8AC67}"/>
              </a:ext>
            </a:extLst>
          </p:cNvPr>
          <p:cNvSpPr>
            <a:spLocks noGrp="1"/>
          </p:cNvSpPr>
          <p:nvPr>
            <p:ph type="body" sz="quarter" idx="11"/>
          </p:nvPr>
        </p:nvSpPr>
        <p:spPr>
          <a:xfrm>
            <a:off x="282502" y="1558557"/>
            <a:ext cx="6651700" cy="4734775"/>
          </a:xfrm>
          <a:prstGeom prst="rect">
            <a:avLst/>
          </a:prstGeom>
        </p:spPr>
        <p:txBody>
          <a:bodyPr lIns="0" tIns="0" rIns="0" bIns="0"/>
          <a:lstStyle>
            <a:lvl1pPr>
              <a:defRPr sz="899">
                <a:latin typeface="Arial" panose="020B0604020202020204" pitchFamily="34" charset="0"/>
                <a:cs typeface="Arial" panose="020B0604020202020204" pitchFamily="34" charset="0"/>
              </a:defRPr>
            </a:lvl1pPr>
            <a:lvl2pPr>
              <a:defRPr sz="899">
                <a:latin typeface="Arial" panose="020B0604020202020204" pitchFamily="34" charset="0"/>
                <a:cs typeface="Arial" panose="020B0604020202020204" pitchFamily="34" charset="0"/>
              </a:defRPr>
            </a:lvl2pPr>
            <a:lvl3pPr>
              <a:defRPr sz="899">
                <a:latin typeface="Arial" panose="020B0604020202020204" pitchFamily="34" charset="0"/>
                <a:cs typeface="Arial" panose="020B0604020202020204" pitchFamily="34" charset="0"/>
              </a:defRPr>
            </a:lvl3pPr>
            <a:lvl4pPr>
              <a:defRPr sz="899">
                <a:latin typeface="Arial" panose="020B0604020202020204" pitchFamily="34" charset="0"/>
                <a:cs typeface="Arial" panose="020B0604020202020204" pitchFamily="34" charset="0"/>
              </a:defRPr>
            </a:lvl4pPr>
            <a:lvl5pPr>
              <a:defRPr sz="899">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3">
            <a:extLst>
              <a:ext uri="{FF2B5EF4-FFF2-40B4-BE49-F238E27FC236}">
                <a16:creationId xmlns:a16="http://schemas.microsoft.com/office/drawing/2014/main" id="{EFFB6816-682E-BF4B-81E2-51A8E63C2570}"/>
              </a:ext>
            </a:extLst>
          </p:cNvPr>
          <p:cNvSpPr>
            <a:spLocks noGrp="1"/>
          </p:cNvSpPr>
          <p:nvPr>
            <p:ph type="body" sz="quarter" idx="12"/>
          </p:nvPr>
        </p:nvSpPr>
        <p:spPr>
          <a:xfrm>
            <a:off x="282576" y="6340058"/>
            <a:ext cx="6651627" cy="262143"/>
          </a:xfrm>
          <a:prstGeom prst="rect">
            <a:avLst/>
          </a:prstGeom>
        </p:spPr>
        <p:txBody>
          <a:bodyPr lIns="0" tIns="0" rIns="0" bIns="0" anchor="b" anchorCtr="0"/>
          <a:lstStyle>
            <a:lvl1pPr>
              <a:defRPr sz="599">
                <a:solidFill>
                  <a:schemeClr val="bg1">
                    <a:lumMod val="65000"/>
                  </a:schemeClr>
                </a:solidFill>
                <a:latin typeface="Arial" panose="020B0604020202020204" pitchFamily="34" charset="0"/>
                <a:cs typeface="Arial" panose="020B0604020202020204" pitchFamily="34" charset="0"/>
              </a:defRPr>
            </a:lvl1pPr>
            <a:lvl2pPr>
              <a:defRPr sz="599">
                <a:latin typeface="Arial" panose="020B0604020202020204" pitchFamily="34" charset="0"/>
                <a:cs typeface="Arial" panose="020B0604020202020204" pitchFamily="34" charset="0"/>
              </a:defRPr>
            </a:lvl2pPr>
            <a:lvl3pPr>
              <a:defRPr sz="599">
                <a:latin typeface="Arial" panose="020B0604020202020204" pitchFamily="34" charset="0"/>
                <a:cs typeface="Arial" panose="020B0604020202020204" pitchFamily="34" charset="0"/>
              </a:defRPr>
            </a:lvl3pPr>
            <a:lvl4pPr>
              <a:defRPr sz="599">
                <a:latin typeface="Arial" panose="020B0604020202020204" pitchFamily="34" charset="0"/>
                <a:cs typeface="Arial" panose="020B0604020202020204" pitchFamily="34" charset="0"/>
              </a:defRPr>
            </a:lvl4pPr>
            <a:lvl5pPr>
              <a:defRPr sz="599">
                <a:latin typeface="Arial" panose="020B0604020202020204" pitchFamily="34" charset="0"/>
                <a:cs typeface="Arial" panose="020B0604020202020204" pitchFamily="34" charset="0"/>
              </a:defRPr>
            </a:lvl5pPr>
          </a:lstStyle>
          <a:p>
            <a:pPr lvl="0"/>
            <a:r>
              <a:rPr lang="nl-NL"/>
              <a:t>Klikken om de tekststijl van het model te bewerken</a:t>
            </a:r>
          </a:p>
        </p:txBody>
      </p:sp>
    </p:spTree>
    <p:extLst>
      <p:ext uri="{BB962C8B-B14F-4D97-AF65-F5344CB8AC3E}">
        <p14:creationId xmlns:p14="http://schemas.microsoft.com/office/powerpoint/2010/main" val="4138367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basic elements">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9F592B0-F59E-4724-923C-12F24F679E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539" y="963216"/>
            <a:ext cx="648000" cy="864000"/>
          </a:xfrm>
          <a:prstGeom prst="rect">
            <a:avLst/>
          </a:prstGeom>
        </p:spPr>
      </p:pic>
    </p:spTree>
    <p:extLst>
      <p:ext uri="{BB962C8B-B14F-4D97-AF65-F5344CB8AC3E}">
        <p14:creationId xmlns:p14="http://schemas.microsoft.com/office/powerpoint/2010/main" val="374631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a:xfrm>
            <a:off x="5580065" y="6200775"/>
            <a:ext cx="3563937" cy="184150"/>
          </a:xfrm>
          <a:prstGeom prst="rect">
            <a:avLst/>
          </a:prstGeom>
        </p:spPr>
        <p:txBody>
          <a:bodyPr/>
          <a:lstStyle>
            <a:defPPr>
              <a:defRPr lang="en-US" smtId="4294967295"/>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smtId="4294967295">
                <a:solidFill>
                  <a:schemeClr val="tx1"/>
                </a:solidFill>
                <a:latin typeface="+mn-lt"/>
                <a:ea typeface="+mn-ea"/>
                <a:cs typeface="+mn-cs"/>
              </a:defRPr>
            </a:lvl2pPr>
            <a:lvl3pPr marL="685783" algn="l" defTabSz="685783" rtl="0" eaLnBrk="1" latinLnBrk="0" hangingPunct="1">
              <a:defRPr sz="1351" kern="1200" smtId="4294967295">
                <a:solidFill>
                  <a:schemeClr val="tx1"/>
                </a:solidFill>
                <a:latin typeface="+mn-lt"/>
                <a:ea typeface="+mn-ea"/>
                <a:cs typeface="+mn-cs"/>
              </a:defRPr>
            </a:lvl3pPr>
            <a:lvl4pPr marL="1028674" algn="l" defTabSz="685783" rtl="0" eaLnBrk="1" latinLnBrk="0" hangingPunct="1">
              <a:defRPr sz="1351" kern="1200" smtId="4294967295">
                <a:solidFill>
                  <a:schemeClr val="tx1"/>
                </a:solidFill>
                <a:latin typeface="+mn-lt"/>
                <a:ea typeface="+mn-ea"/>
                <a:cs typeface="+mn-cs"/>
              </a:defRPr>
            </a:lvl4pPr>
            <a:lvl5pPr marL="1371566" algn="l" defTabSz="685783" rtl="0" eaLnBrk="1" latinLnBrk="0" hangingPunct="1">
              <a:defRPr sz="1351" kern="1200" smtId="4294967295">
                <a:solidFill>
                  <a:schemeClr val="tx1"/>
                </a:solidFill>
                <a:latin typeface="+mn-lt"/>
                <a:ea typeface="+mn-ea"/>
                <a:cs typeface="+mn-cs"/>
              </a:defRPr>
            </a:lvl5pPr>
            <a:lvl6pPr marL="1714457" algn="l" defTabSz="685783" rtl="0" eaLnBrk="1" latinLnBrk="0" hangingPunct="1">
              <a:defRPr sz="1351" kern="1200" smtId="4294967295">
                <a:solidFill>
                  <a:schemeClr val="tx1"/>
                </a:solidFill>
                <a:latin typeface="+mn-lt"/>
                <a:ea typeface="+mn-ea"/>
                <a:cs typeface="+mn-cs"/>
              </a:defRPr>
            </a:lvl6pPr>
            <a:lvl7pPr marL="2057349" algn="l" defTabSz="685783" rtl="0" eaLnBrk="1" latinLnBrk="0" hangingPunct="1">
              <a:defRPr sz="1351" kern="1200" smtId="4294967295">
                <a:solidFill>
                  <a:schemeClr val="tx1"/>
                </a:solidFill>
                <a:latin typeface="+mn-lt"/>
                <a:ea typeface="+mn-ea"/>
                <a:cs typeface="+mn-cs"/>
              </a:defRPr>
            </a:lvl7pPr>
            <a:lvl8pPr marL="2400240" algn="l" defTabSz="685783" rtl="0" eaLnBrk="1" latinLnBrk="0" hangingPunct="1">
              <a:defRPr sz="1351" kern="1200" smtId="4294967295">
                <a:solidFill>
                  <a:schemeClr val="tx1"/>
                </a:solidFill>
                <a:latin typeface="+mn-lt"/>
                <a:ea typeface="+mn-ea"/>
                <a:cs typeface="+mn-cs"/>
              </a:defRPr>
            </a:lvl8pPr>
          </a:lstStyle>
          <a:p>
            <a:pPr>
              <a:defRPr/>
            </a:pPr>
            <a:r>
              <a:rPr lang="nl-NL"/>
              <a:t>2015</a:t>
            </a:r>
          </a:p>
        </p:txBody>
      </p:sp>
      <p:sp>
        <p:nvSpPr>
          <p:cNvPr id="3" name="Tijdelijke aanduiding voor voettekst 4"/>
          <p:cNvSpPr>
            <a:spLocks noGrp="1"/>
          </p:cNvSpPr>
          <p:nvPr>
            <p:ph type="ftr" sz="quarter" idx="11"/>
          </p:nvPr>
        </p:nvSpPr>
        <p:spPr>
          <a:xfrm>
            <a:off x="5580065" y="6394450"/>
            <a:ext cx="3563937" cy="185738"/>
          </a:xfrm>
          <a:prstGeom prst="rect">
            <a:avLst/>
          </a:prstGeom>
        </p:spPr>
        <p:txBody>
          <a:bodyPr/>
          <a:lstStyle>
            <a:defPPr>
              <a:defRPr lang="en-US" smtId="4294967295"/>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smtId="4294967295">
                <a:solidFill>
                  <a:schemeClr val="tx1"/>
                </a:solidFill>
                <a:latin typeface="+mn-lt"/>
                <a:ea typeface="+mn-ea"/>
                <a:cs typeface="+mn-cs"/>
              </a:defRPr>
            </a:lvl2pPr>
            <a:lvl3pPr marL="685783" algn="l" defTabSz="685783" rtl="0" eaLnBrk="1" latinLnBrk="0" hangingPunct="1">
              <a:defRPr sz="1351" kern="1200" smtId="4294967295">
                <a:solidFill>
                  <a:schemeClr val="tx1"/>
                </a:solidFill>
                <a:latin typeface="+mn-lt"/>
                <a:ea typeface="+mn-ea"/>
                <a:cs typeface="+mn-cs"/>
              </a:defRPr>
            </a:lvl3pPr>
            <a:lvl4pPr marL="1028674" algn="l" defTabSz="685783" rtl="0" eaLnBrk="1" latinLnBrk="0" hangingPunct="1">
              <a:defRPr sz="1351" kern="1200" smtId="4294967295">
                <a:solidFill>
                  <a:schemeClr val="tx1"/>
                </a:solidFill>
                <a:latin typeface="+mn-lt"/>
                <a:ea typeface="+mn-ea"/>
                <a:cs typeface="+mn-cs"/>
              </a:defRPr>
            </a:lvl4pPr>
            <a:lvl5pPr marL="1371566" algn="l" defTabSz="685783" rtl="0" eaLnBrk="1" latinLnBrk="0" hangingPunct="1">
              <a:defRPr sz="1351" kern="1200" smtId="4294967295">
                <a:solidFill>
                  <a:schemeClr val="tx1"/>
                </a:solidFill>
                <a:latin typeface="+mn-lt"/>
                <a:ea typeface="+mn-ea"/>
                <a:cs typeface="+mn-cs"/>
              </a:defRPr>
            </a:lvl5pPr>
            <a:lvl6pPr marL="1714457" algn="l" defTabSz="685783" rtl="0" eaLnBrk="1" latinLnBrk="0" hangingPunct="1">
              <a:defRPr sz="1351" kern="1200" smtId="4294967295">
                <a:solidFill>
                  <a:schemeClr val="tx1"/>
                </a:solidFill>
                <a:latin typeface="+mn-lt"/>
                <a:ea typeface="+mn-ea"/>
                <a:cs typeface="+mn-cs"/>
              </a:defRPr>
            </a:lvl6pPr>
            <a:lvl7pPr marL="2057349" algn="l" defTabSz="685783" rtl="0" eaLnBrk="1" latinLnBrk="0" hangingPunct="1">
              <a:defRPr sz="1351" kern="1200" smtId="4294967295">
                <a:solidFill>
                  <a:schemeClr val="tx1"/>
                </a:solidFill>
                <a:latin typeface="+mn-lt"/>
                <a:ea typeface="+mn-ea"/>
                <a:cs typeface="+mn-cs"/>
              </a:defRPr>
            </a:lvl7pPr>
            <a:lvl8pPr marL="2400240" algn="l" defTabSz="685783" rtl="0" eaLnBrk="1" latinLnBrk="0" hangingPunct="1">
              <a:defRPr sz="1351" kern="1200" smtId="4294967295">
                <a:solidFill>
                  <a:schemeClr val="tx1"/>
                </a:solidFill>
                <a:latin typeface="+mn-lt"/>
                <a:ea typeface="+mn-ea"/>
                <a:cs typeface="+mn-cs"/>
              </a:defRPr>
            </a:lvl8pPr>
          </a:lstStyle>
          <a:p>
            <a:pPr>
              <a:defRPr/>
            </a:pPr>
            <a:r>
              <a:rPr lang="nl-NL"/>
              <a:t>Benno Hüsken</a:t>
            </a:r>
          </a:p>
        </p:txBody>
      </p:sp>
    </p:spTree>
    <p:extLst>
      <p:ext uri="{BB962C8B-B14F-4D97-AF65-F5344CB8AC3E}">
        <p14:creationId xmlns:p14="http://schemas.microsoft.com/office/powerpoint/2010/main" val="205774793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95" b="1" i="0">
                <a:solidFill>
                  <a:schemeClr val="bg1"/>
                </a:solidFill>
                <a:latin typeface="HollandSans"/>
                <a:cs typeface="HollandSans"/>
              </a:defRPr>
            </a:lvl1pPr>
          </a:lstStyle>
          <a:p>
            <a:endParaRPr/>
          </a:p>
        </p:txBody>
      </p:sp>
      <p:sp>
        <p:nvSpPr>
          <p:cNvPr id="3" name="Holder 3"/>
          <p:cNvSpPr>
            <a:spLocks noGrp="1"/>
          </p:cNvSpPr>
          <p:nvPr>
            <p:ph sz="half" idx="2"/>
          </p:nvPr>
        </p:nvSpPr>
        <p:spPr>
          <a:xfrm>
            <a:off x="457200" y="1577342"/>
            <a:ext cx="3977640" cy="179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104902" y="2679137"/>
            <a:ext cx="2216151" cy="179536"/>
          </a:xfrm>
          <a:prstGeom prst="rect">
            <a:avLst/>
          </a:prstGeom>
        </p:spPr>
        <p:txBody>
          <a:bodyPr wrap="square" lIns="0" tIns="0" rIns="0" bIns="0">
            <a:spAutoFit/>
          </a:bodyPr>
          <a:lstStyle>
            <a:lvl1pPr>
              <a:defRPr sz="1199" b="0" i="1">
                <a:solidFill>
                  <a:srgbClr val="FF6600"/>
                </a:solidFill>
                <a:latin typeface="HollandSerif"/>
                <a:cs typeface="HollandSerif"/>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2215553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60FB9-7BF0-461D-9FD4-CAE867D13F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4C58A3-FDB1-4CF1-92ED-90621DE1929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97EF25-FA49-40DB-AE58-DD5B11CD0075}"/>
              </a:ext>
            </a:extLst>
          </p:cNvPr>
          <p:cNvSpPr>
            <a:spLocks noGrp="1"/>
          </p:cNvSpPr>
          <p:nvPr>
            <p:ph type="dt" sz="half" idx="10"/>
          </p:nvPr>
        </p:nvSpPr>
        <p:spPr/>
        <p:txBody>
          <a:bodyPr/>
          <a:lstStyle/>
          <a:p>
            <a:fld id="{A20FF4EC-AE13-4B46-B532-EB54AE1C46F8}" type="datetimeFigureOut">
              <a:rPr lang="nl-NL" smtClean="0"/>
              <a:t>20-3-2025</a:t>
            </a:fld>
            <a:endParaRPr lang="nl-NL"/>
          </a:p>
        </p:txBody>
      </p:sp>
      <p:sp>
        <p:nvSpPr>
          <p:cNvPr id="5" name="Tijdelijke aanduiding voor voettekst 4">
            <a:extLst>
              <a:ext uri="{FF2B5EF4-FFF2-40B4-BE49-F238E27FC236}">
                <a16:creationId xmlns:a16="http://schemas.microsoft.com/office/drawing/2014/main" id="{814E55BF-1E5D-46F9-A110-BA7108BC2B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8A4011-AA32-4268-8BE1-6E2B2233C75F}"/>
              </a:ext>
            </a:extLst>
          </p:cNvPr>
          <p:cNvSpPr>
            <a:spLocks noGrp="1"/>
          </p:cNvSpPr>
          <p:nvPr>
            <p:ph type="sldNum" sz="quarter" idx="12"/>
          </p:nvPr>
        </p:nvSpPr>
        <p:spPr/>
        <p:txBody>
          <a:bodyPr/>
          <a:lstStyle/>
          <a:p>
            <a:fld id="{89EE8A9E-1B90-4A3C-BD1B-B39E37CD9525}" type="slidenum">
              <a:rPr lang="nl-NL" smtClean="0"/>
              <a:t>‹Nr.›</a:t>
            </a:fld>
            <a:endParaRPr lang="nl-NL"/>
          </a:p>
        </p:txBody>
      </p:sp>
    </p:spTree>
    <p:extLst>
      <p:ext uri="{BB962C8B-B14F-4D97-AF65-F5344CB8AC3E}">
        <p14:creationId xmlns:p14="http://schemas.microsoft.com/office/powerpoint/2010/main" val="19607710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10DBBD-8DC7-214A-AB20-ECC1151A717F}"/>
              </a:ext>
            </a:extLst>
          </p:cNvPr>
          <p:cNvSpPr>
            <a:spLocks noGrp="1"/>
          </p:cNvSpPr>
          <p:nvPr>
            <p:ph type="title" hasCustomPrompt="1"/>
          </p:nvPr>
        </p:nvSpPr>
        <p:spPr>
          <a:xfrm>
            <a:off x="0" y="2"/>
            <a:ext cx="9144000" cy="960895"/>
          </a:xfrm>
          <a:prstGeom prst="rect">
            <a:avLst/>
          </a:prstGeom>
        </p:spPr>
        <p:txBody>
          <a:bodyPr anchor="ctr"/>
          <a:lstStyle>
            <a:lvl1pPr algn="ctr">
              <a:defRPr sz="1425" b="1" spc="0">
                <a:latin typeface="Montserrat" pitchFamily="2" charset="77"/>
              </a:defRPr>
            </a:lvl1pPr>
          </a:lstStyle>
          <a:p>
            <a:r>
              <a:rPr lang="nl-NL"/>
              <a:t>KLIK OM STIJL TE BEWERKEN</a:t>
            </a:r>
          </a:p>
        </p:txBody>
      </p:sp>
    </p:spTree>
    <p:extLst>
      <p:ext uri="{BB962C8B-B14F-4D97-AF65-F5344CB8AC3E}">
        <p14:creationId xmlns:p14="http://schemas.microsoft.com/office/powerpoint/2010/main" val="13454917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105" name="Tijdelijke aanduiding voor verticale tekst 2">
            <a:extLst>
              <a:ext uri="{FF2B5EF4-FFF2-40B4-BE49-F238E27FC236}">
                <a16:creationId xmlns:a16="http://schemas.microsoft.com/office/drawing/2014/main" id="{1B96303D-BE5A-4ECE-9BE7-28C84535977B}"/>
              </a:ext>
            </a:extLst>
          </p:cNvPr>
          <p:cNvSpPr>
            <a:spLocks noGrp="1"/>
          </p:cNvSpPr>
          <p:nvPr>
            <p:ph type="body" orient="vert" idx="16" hasCustomPrompt="1"/>
          </p:nvPr>
        </p:nvSpPr>
        <p:spPr>
          <a:xfrm rot="10800000">
            <a:off x="5712301" y="2276474"/>
            <a:ext cx="3431699" cy="4582652"/>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82" name="Tijdelijke aanduiding voor afbeelding 58">
            <a:extLst>
              <a:ext uri="{FF2B5EF4-FFF2-40B4-BE49-F238E27FC236}">
                <a16:creationId xmlns:a16="http://schemas.microsoft.com/office/drawing/2014/main" id="{945CDFBC-7F24-444A-BF44-E2A5F72A795D}"/>
              </a:ext>
            </a:extLst>
          </p:cNvPr>
          <p:cNvSpPr>
            <a:spLocks noGrp="1"/>
          </p:cNvSpPr>
          <p:nvPr>
            <p:ph type="pic" sz="quarter" idx="52" hasCustomPrompt="1"/>
          </p:nvPr>
        </p:nvSpPr>
        <p:spPr>
          <a:xfrm>
            <a:off x="0" y="2276476"/>
            <a:ext cx="9144000" cy="4581524"/>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pic>
        <p:nvPicPr>
          <p:cNvPr id="236" name="Picture 13" hidden="1">
            <a:extLst>
              <a:ext uri="{FF2B5EF4-FFF2-40B4-BE49-F238E27FC236}">
                <a16:creationId xmlns:a16="http://schemas.microsoft.com/office/drawing/2014/main" id="{2CD872F7-74DC-4C7C-8BB6-D2D108BB7D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125900" cy="1526220"/>
          </a:xfrm>
          <a:prstGeom prst="rect">
            <a:avLst/>
          </a:prstGeom>
        </p:spPr>
      </p:pic>
      <p:sp>
        <p:nvSpPr>
          <p:cNvPr id="14" name="Tijdelijke aanduiding voor verticale tekst 2">
            <a:extLst>
              <a:ext uri="{FF2B5EF4-FFF2-40B4-BE49-F238E27FC236}">
                <a16:creationId xmlns:a16="http://schemas.microsoft.com/office/drawing/2014/main" id="{B7876136-495E-D449-BE9B-A8C3D8026C5E}"/>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grpSp>
        <p:nvGrpSpPr>
          <p:cNvPr id="144" name="Group 143">
            <a:extLst>
              <a:ext uri="{FF2B5EF4-FFF2-40B4-BE49-F238E27FC236}">
                <a16:creationId xmlns:a16="http://schemas.microsoft.com/office/drawing/2014/main" id="{1636092C-ABF0-EF49-8AA9-F9A2004FEA31}"/>
              </a:ext>
            </a:extLst>
          </p:cNvPr>
          <p:cNvGrpSpPr/>
          <p:nvPr userDrawn="1"/>
        </p:nvGrpSpPr>
        <p:grpSpPr>
          <a:xfrm>
            <a:off x="9291401" y="2"/>
            <a:ext cx="2393267" cy="6708519"/>
            <a:chOff x="12388535" y="0"/>
            <a:chExt cx="3191021" cy="6708519"/>
          </a:xfrm>
        </p:grpSpPr>
        <p:sp>
          <p:nvSpPr>
            <p:cNvPr id="145" name="Freeform 101">
              <a:extLst>
                <a:ext uri="{FF2B5EF4-FFF2-40B4-BE49-F238E27FC236}">
                  <a16:creationId xmlns:a16="http://schemas.microsoft.com/office/drawing/2014/main" id="{CEB30B31-382C-084D-8460-1FC3335AB417}"/>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6" name="Rechthoek 197">
              <a:extLst>
                <a:ext uri="{FF2B5EF4-FFF2-40B4-BE49-F238E27FC236}">
                  <a16:creationId xmlns:a16="http://schemas.microsoft.com/office/drawing/2014/main" id="{1D2B930F-A71A-2443-9B8E-18604638BCCB}"/>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7" name="Rechte verbindingslijn 198">
              <a:extLst>
                <a:ext uri="{FF2B5EF4-FFF2-40B4-BE49-F238E27FC236}">
                  <a16:creationId xmlns:a16="http://schemas.microsoft.com/office/drawing/2014/main" id="{37A4A0F6-B637-6445-B563-A7B1723C036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8" name="Rechthoek 154">
              <a:extLst>
                <a:ext uri="{FF2B5EF4-FFF2-40B4-BE49-F238E27FC236}">
                  <a16:creationId xmlns:a16="http://schemas.microsoft.com/office/drawing/2014/main" id="{EB71ABCE-D6D2-AE4C-AB12-80F3BBC318BC}"/>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9" name="Rechte verbindingslijn 156">
              <a:extLst>
                <a:ext uri="{FF2B5EF4-FFF2-40B4-BE49-F238E27FC236}">
                  <a16:creationId xmlns:a16="http://schemas.microsoft.com/office/drawing/2014/main" id="{8866CB4E-851B-D146-B842-66071080FE81}"/>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50" name="Rechte verbindingslijn 157">
              <a:extLst>
                <a:ext uri="{FF2B5EF4-FFF2-40B4-BE49-F238E27FC236}">
                  <a16:creationId xmlns:a16="http://schemas.microsoft.com/office/drawing/2014/main" id="{FC34B662-6CB3-B54E-B152-216EDD09E511}"/>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1" name="Rechte verbindingslijn 159">
              <a:extLst>
                <a:ext uri="{FF2B5EF4-FFF2-40B4-BE49-F238E27FC236}">
                  <a16:creationId xmlns:a16="http://schemas.microsoft.com/office/drawing/2014/main" id="{EF74B391-323F-CF40-BA51-820BD342CC47}"/>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2" name="Ovaal 160">
              <a:extLst>
                <a:ext uri="{FF2B5EF4-FFF2-40B4-BE49-F238E27FC236}">
                  <a16:creationId xmlns:a16="http://schemas.microsoft.com/office/drawing/2014/main" id="{99FA55E9-CD09-9243-BB8F-C817601F7670}"/>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3" name="Rechthoek 161">
              <a:extLst>
                <a:ext uri="{FF2B5EF4-FFF2-40B4-BE49-F238E27FC236}">
                  <a16:creationId xmlns:a16="http://schemas.microsoft.com/office/drawing/2014/main" id="{5AF46EED-D917-2040-A051-362A6CC34840}"/>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62">
              <a:extLst>
                <a:ext uri="{FF2B5EF4-FFF2-40B4-BE49-F238E27FC236}">
                  <a16:creationId xmlns:a16="http://schemas.microsoft.com/office/drawing/2014/main" id="{9955988D-992A-BE4A-B0CA-64684F68B0BA}"/>
                </a:ext>
              </a:extLst>
            </p:cNvPr>
            <p:cNvGrpSpPr/>
            <p:nvPr userDrawn="1"/>
          </p:nvGrpSpPr>
          <p:grpSpPr>
            <a:xfrm>
              <a:off x="12757283" y="3162561"/>
              <a:ext cx="825500" cy="209550"/>
              <a:chOff x="13504624" y="2482850"/>
              <a:chExt cx="825500" cy="209550"/>
            </a:xfrm>
          </p:grpSpPr>
          <p:sp>
            <p:nvSpPr>
              <p:cNvPr id="201" name="Rechthoek 193">
                <a:extLst>
                  <a:ext uri="{FF2B5EF4-FFF2-40B4-BE49-F238E27FC236}">
                    <a16:creationId xmlns:a16="http://schemas.microsoft.com/office/drawing/2014/main" id="{22BB8325-BC46-A34B-A4BA-37AC73C5932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2" name="Rechte verbindingslijn 194">
                <a:extLst>
                  <a:ext uri="{FF2B5EF4-FFF2-40B4-BE49-F238E27FC236}">
                    <a16:creationId xmlns:a16="http://schemas.microsoft.com/office/drawing/2014/main" id="{948E4C13-E2C1-E24D-83C0-287C13D00D7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3" name="Gelijkbenige driehoek 195">
                <a:extLst>
                  <a:ext uri="{FF2B5EF4-FFF2-40B4-BE49-F238E27FC236}">
                    <a16:creationId xmlns:a16="http://schemas.microsoft.com/office/drawing/2014/main" id="{7F32327E-4F2B-3F46-97F6-4AF5D51374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5" name="Ovaal 155">
              <a:extLst>
                <a:ext uri="{FF2B5EF4-FFF2-40B4-BE49-F238E27FC236}">
                  <a16:creationId xmlns:a16="http://schemas.microsoft.com/office/drawing/2014/main" id="{D8A845AE-8AEA-6B47-A4A8-863C971B0B33}"/>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6" name="Rechthoek 158">
              <a:extLst>
                <a:ext uri="{FF2B5EF4-FFF2-40B4-BE49-F238E27FC236}">
                  <a16:creationId xmlns:a16="http://schemas.microsoft.com/office/drawing/2014/main" id="{1AE6E085-FD0C-7940-8060-9079091153A2}"/>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7" name="Groep 163">
              <a:extLst>
                <a:ext uri="{FF2B5EF4-FFF2-40B4-BE49-F238E27FC236}">
                  <a16:creationId xmlns:a16="http://schemas.microsoft.com/office/drawing/2014/main" id="{80C2E7F3-65CD-9B44-9088-AD2300DE5A95}"/>
                </a:ext>
              </a:extLst>
            </p:cNvPr>
            <p:cNvGrpSpPr/>
            <p:nvPr userDrawn="1"/>
          </p:nvGrpSpPr>
          <p:grpSpPr>
            <a:xfrm>
              <a:off x="12757283" y="2126361"/>
              <a:ext cx="294789" cy="318834"/>
              <a:chOff x="14466489" y="1001522"/>
              <a:chExt cx="290627" cy="314333"/>
            </a:xfrm>
          </p:grpSpPr>
          <p:sp>
            <p:nvSpPr>
              <p:cNvPr id="195" name="Rechthoek 187">
                <a:extLst>
                  <a:ext uri="{FF2B5EF4-FFF2-40B4-BE49-F238E27FC236}">
                    <a16:creationId xmlns:a16="http://schemas.microsoft.com/office/drawing/2014/main" id="{E246278E-2751-5740-9B0D-E13FBEA8E08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6" name="Ovaal 188">
                <a:extLst>
                  <a:ext uri="{FF2B5EF4-FFF2-40B4-BE49-F238E27FC236}">
                    <a16:creationId xmlns:a16="http://schemas.microsoft.com/office/drawing/2014/main" id="{1E58A2B7-42D5-C346-8759-F3AC58F7EA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7" name="Vrije vorm: vorm 189">
                <a:extLst>
                  <a:ext uri="{FF2B5EF4-FFF2-40B4-BE49-F238E27FC236}">
                    <a16:creationId xmlns:a16="http://schemas.microsoft.com/office/drawing/2014/main" id="{E09C745B-609D-7A49-9174-85729B2AF3F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8" name="Rechthoek: afgeronde hoeken 190">
                <a:extLst>
                  <a:ext uri="{FF2B5EF4-FFF2-40B4-BE49-F238E27FC236}">
                    <a16:creationId xmlns:a16="http://schemas.microsoft.com/office/drawing/2014/main" id="{EA7FDF00-B0AD-8044-9B79-A20F6D79863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9" name="Rechte verbindingslijn 191">
                <a:extLst>
                  <a:ext uri="{FF2B5EF4-FFF2-40B4-BE49-F238E27FC236}">
                    <a16:creationId xmlns:a16="http://schemas.microsoft.com/office/drawing/2014/main" id="{B209C343-5F1D-7D4F-B37F-6BA06FEBA8A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Rechte verbindingslijn 192">
                <a:extLst>
                  <a:ext uri="{FF2B5EF4-FFF2-40B4-BE49-F238E27FC236}">
                    <a16:creationId xmlns:a16="http://schemas.microsoft.com/office/drawing/2014/main" id="{3ED54A28-D55F-B842-B6A9-9D8F734D1C5D}"/>
                  </a:ext>
                </a:extLst>
              </p:cNvPr>
              <p:cNvCxnSpPr>
                <a:cxnSpLocks/>
                <a:stCxn id="19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ep 152">
              <a:extLst>
                <a:ext uri="{FF2B5EF4-FFF2-40B4-BE49-F238E27FC236}">
                  <a16:creationId xmlns:a16="http://schemas.microsoft.com/office/drawing/2014/main" id="{FCB946E0-0588-E246-B99C-D04B39D508C1}"/>
                </a:ext>
              </a:extLst>
            </p:cNvPr>
            <p:cNvGrpSpPr/>
            <p:nvPr userDrawn="1"/>
          </p:nvGrpSpPr>
          <p:grpSpPr>
            <a:xfrm>
              <a:off x="12757283" y="4084851"/>
              <a:ext cx="1499406" cy="678267"/>
              <a:chOff x="12757283" y="3120781"/>
              <a:chExt cx="1499406" cy="678267"/>
            </a:xfrm>
          </p:grpSpPr>
          <p:sp>
            <p:nvSpPr>
              <p:cNvPr id="181" name="Rechthoek 199">
                <a:extLst>
                  <a:ext uri="{FF2B5EF4-FFF2-40B4-BE49-F238E27FC236}">
                    <a16:creationId xmlns:a16="http://schemas.microsoft.com/office/drawing/2014/main" id="{0F86A34B-9968-D14A-A6F6-0575938E83D6}"/>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2" name="Rechthoek 200">
                <a:extLst>
                  <a:ext uri="{FF2B5EF4-FFF2-40B4-BE49-F238E27FC236}">
                    <a16:creationId xmlns:a16="http://schemas.microsoft.com/office/drawing/2014/main" id="{6C5B1EB1-267A-0944-979C-FF5BBC1C696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3" name="Tekstvak 201">
                <a:extLst>
                  <a:ext uri="{FF2B5EF4-FFF2-40B4-BE49-F238E27FC236}">
                    <a16:creationId xmlns:a16="http://schemas.microsoft.com/office/drawing/2014/main" id="{744B44C4-1262-5A46-90EF-2B45531C9AF9}"/>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4" name="Tekstvak 202">
                <a:extLst>
                  <a:ext uri="{FF2B5EF4-FFF2-40B4-BE49-F238E27FC236}">
                    <a16:creationId xmlns:a16="http://schemas.microsoft.com/office/drawing/2014/main" id="{8FFD9306-A61A-0D45-A87B-62ABA2F10748}"/>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5" name="Picture 3">
                <a:extLst>
                  <a:ext uri="{FF2B5EF4-FFF2-40B4-BE49-F238E27FC236}">
                    <a16:creationId xmlns:a16="http://schemas.microsoft.com/office/drawing/2014/main" id="{36BA1B24-ADEF-464F-8E06-DD18CC779B7E}"/>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Gelijkbenige driehoek 204">
                <a:extLst>
                  <a:ext uri="{FF2B5EF4-FFF2-40B4-BE49-F238E27FC236}">
                    <a16:creationId xmlns:a16="http://schemas.microsoft.com/office/drawing/2014/main" id="{80EC9B7E-0656-B049-A57B-7C0529E33656}"/>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7" name="Groep 205">
                <a:extLst>
                  <a:ext uri="{FF2B5EF4-FFF2-40B4-BE49-F238E27FC236}">
                    <a16:creationId xmlns:a16="http://schemas.microsoft.com/office/drawing/2014/main" id="{AB244696-9532-3846-8D97-5242F9CDEB58}"/>
                  </a:ext>
                </a:extLst>
              </p:cNvPr>
              <p:cNvGrpSpPr/>
              <p:nvPr userDrawn="1"/>
            </p:nvGrpSpPr>
            <p:grpSpPr>
              <a:xfrm>
                <a:off x="12822311" y="3178534"/>
                <a:ext cx="182309" cy="163794"/>
                <a:chOff x="12832541" y="3162395"/>
                <a:chExt cx="219532" cy="197236"/>
              </a:xfrm>
            </p:grpSpPr>
            <p:sp>
              <p:nvSpPr>
                <p:cNvPr id="192" name="Rechthoek 210">
                  <a:extLst>
                    <a:ext uri="{FF2B5EF4-FFF2-40B4-BE49-F238E27FC236}">
                      <a16:creationId xmlns:a16="http://schemas.microsoft.com/office/drawing/2014/main" id="{54A7C1EC-60D1-1F4B-A128-30B70E7D9C91}"/>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3" name="Rechthoek 211">
                  <a:extLst>
                    <a:ext uri="{FF2B5EF4-FFF2-40B4-BE49-F238E27FC236}">
                      <a16:creationId xmlns:a16="http://schemas.microsoft.com/office/drawing/2014/main" id="{F28B7E9B-D7C3-DB41-B2BB-34D094D10A61}"/>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4" name="Rechthoek 212">
                  <a:extLst>
                    <a:ext uri="{FF2B5EF4-FFF2-40B4-BE49-F238E27FC236}">
                      <a16:creationId xmlns:a16="http://schemas.microsoft.com/office/drawing/2014/main" id="{21336B65-BEED-4E43-A7D8-DD37FB8FBD5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8" name="Groep 206">
                <a:extLst>
                  <a:ext uri="{FF2B5EF4-FFF2-40B4-BE49-F238E27FC236}">
                    <a16:creationId xmlns:a16="http://schemas.microsoft.com/office/drawing/2014/main" id="{2855123C-891C-7E40-A84B-9ECF5C7FB7FE}"/>
                  </a:ext>
                </a:extLst>
              </p:cNvPr>
              <p:cNvGrpSpPr/>
              <p:nvPr userDrawn="1"/>
            </p:nvGrpSpPr>
            <p:grpSpPr>
              <a:xfrm>
                <a:off x="12822311" y="3480352"/>
                <a:ext cx="182309" cy="163794"/>
                <a:chOff x="12832541" y="3162395"/>
                <a:chExt cx="219532" cy="197236"/>
              </a:xfrm>
            </p:grpSpPr>
            <p:sp>
              <p:nvSpPr>
                <p:cNvPr id="189" name="Rechthoek 207">
                  <a:extLst>
                    <a:ext uri="{FF2B5EF4-FFF2-40B4-BE49-F238E27FC236}">
                      <a16:creationId xmlns:a16="http://schemas.microsoft.com/office/drawing/2014/main" id="{28DF06A4-1761-5143-881F-9426598A574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0" name="Rechthoek 208">
                  <a:extLst>
                    <a:ext uri="{FF2B5EF4-FFF2-40B4-BE49-F238E27FC236}">
                      <a16:creationId xmlns:a16="http://schemas.microsoft.com/office/drawing/2014/main" id="{A8B03A8E-14B0-AB4C-BC63-BB646B873C7A}"/>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1" name="Rechthoek 209">
                  <a:extLst>
                    <a:ext uri="{FF2B5EF4-FFF2-40B4-BE49-F238E27FC236}">
                      <a16:creationId xmlns:a16="http://schemas.microsoft.com/office/drawing/2014/main" id="{4ACAAE7B-CA4C-024A-AF6F-5693BC1737D9}"/>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9" name="Ovaal 164">
              <a:extLst>
                <a:ext uri="{FF2B5EF4-FFF2-40B4-BE49-F238E27FC236}">
                  <a16:creationId xmlns:a16="http://schemas.microsoft.com/office/drawing/2014/main" id="{A272DE5E-5774-9B40-9A16-D762038EDA0F}"/>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0" name="Rechthoek 165">
              <a:extLst>
                <a:ext uri="{FF2B5EF4-FFF2-40B4-BE49-F238E27FC236}">
                  <a16:creationId xmlns:a16="http://schemas.microsoft.com/office/drawing/2014/main" id="{87F77A25-9A63-1E44-A198-46DE90566FDB}"/>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1" name="Rechte verbindingslijn 166">
              <a:extLst>
                <a:ext uri="{FF2B5EF4-FFF2-40B4-BE49-F238E27FC236}">
                  <a16:creationId xmlns:a16="http://schemas.microsoft.com/office/drawing/2014/main" id="{8F4B8C71-8AAF-BA4C-83A2-0BA5A15F9B5C}"/>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2" name="Ovaal 168">
              <a:extLst>
                <a:ext uri="{FF2B5EF4-FFF2-40B4-BE49-F238E27FC236}">
                  <a16:creationId xmlns:a16="http://schemas.microsoft.com/office/drawing/2014/main" id="{66277F46-FF6B-DE42-B0BD-3618DDC78636}"/>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3" name="Rechthoek 169">
              <a:extLst>
                <a:ext uri="{FF2B5EF4-FFF2-40B4-BE49-F238E27FC236}">
                  <a16:creationId xmlns:a16="http://schemas.microsoft.com/office/drawing/2014/main" id="{ED92A921-D0CA-D948-8C23-7098ED52DD3D}"/>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4" name="Groep 170">
              <a:extLst>
                <a:ext uri="{FF2B5EF4-FFF2-40B4-BE49-F238E27FC236}">
                  <a16:creationId xmlns:a16="http://schemas.microsoft.com/office/drawing/2014/main" id="{50378DF1-8165-FB4F-9220-3DF84CBDAE5C}"/>
                </a:ext>
              </a:extLst>
            </p:cNvPr>
            <p:cNvGrpSpPr/>
            <p:nvPr userDrawn="1"/>
          </p:nvGrpSpPr>
          <p:grpSpPr>
            <a:xfrm>
              <a:off x="12700791" y="6095601"/>
              <a:ext cx="514284" cy="612918"/>
              <a:chOff x="12682980" y="3403241"/>
              <a:chExt cx="622284" cy="741632"/>
            </a:xfrm>
          </p:grpSpPr>
          <p:grpSp>
            <p:nvGrpSpPr>
              <p:cNvPr id="165" name="Groep 171">
                <a:extLst>
                  <a:ext uri="{FF2B5EF4-FFF2-40B4-BE49-F238E27FC236}">
                    <a16:creationId xmlns:a16="http://schemas.microsoft.com/office/drawing/2014/main" id="{D75FF3D5-9655-E14D-98BA-3037CC128459}"/>
                  </a:ext>
                </a:extLst>
              </p:cNvPr>
              <p:cNvGrpSpPr/>
              <p:nvPr userDrawn="1"/>
            </p:nvGrpSpPr>
            <p:grpSpPr>
              <a:xfrm>
                <a:off x="12771568" y="3403241"/>
                <a:ext cx="467138" cy="448489"/>
                <a:chOff x="12782195" y="3403241"/>
                <a:chExt cx="467138" cy="448489"/>
              </a:xfrm>
            </p:grpSpPr>
            <p:grpSp>
              <p:nvGrpSpPr>
                <p:cNvPr id="168" name="Groep 174">
                  <a:extLst>
                    <a:ext uri="{FF2B5EF4-FFF2-40B4-BE49-F238E27FC236}">
                      <a16:creationId xmlns:a16="http://schemas.microsoft.com/office/drawing/2014/main" id="{F3941F1E-F5CE-3E46-A49A-C95020663832}"/>
                    </a:ext>
                  </a:extLst>
                </p:cNvPr>
                <p:cNvGrpSpPr/>
                <p:nvPr userDrawn="1"/>
              </p:nvGrpSpPr>
              <p:grpSpPr>
                <a:xfrm>
                  <a:off x="12782195" y="3403241"/>
                  <a:ext cx="412967" cy="393907"/>
                  <a:chOff x="13554906" y="3320109"/>
                  <a:chExt cx="443906" cy="423419"/>
                </a:xfrm>
              </p:grpSpPr>
              <p:grpSp>
                <p:nvGrpSpPr>
                  <p:cNvPr id="175" name="Groep 181">
                    <a:extLst>
                      <a:ext uri="{FF2B5EF4-FFF2-40B4-BE49-F238E27FC236}">
                        <a16:creationId xmlns:a16="http://schemas.microsoft.com/office/drawing/2014/main" id="{EAFB6F82-96C7-9E4C-B331-F90156CDE6C1}"/>
                      </a:ext>
                    </a:extLst>
                  </p:cNvPr>
                  <p:cNvGrpSpPr/>
                  <p:nvPr userDrawn="1"/>
                </p:nvGrpSpPr>
                <p:grpSpPr>
                  <a:xfrm>
                    <a:off x="13554906" y="3320109"/>
                    <a:ext cx="443906" cy="423419"/>
                    <a:chOff x="12909684" y="1276143"/>
                    <a:chExt cx="443906" cy="423419"/>
                  </a:xfrm>
                </p:grpSpPr>
                <p:sp>
                  <p:nvSpPr>
                    <p:cNvPr id="178" name="Rechthoek 184">
                      <a:extLst>
                        <a:ext uri="{FF2B5EF4-FFF2-40B4-BE49-F238E27FC236}">
                          <a16:creationId xmlns:a16="http://schemas.microsoft.com/office/drawing/2014/main" id="{D5BE53D2-1BD7-EC4C-B3C2-6158E15FE7F2}"/>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9" name="Rechthoek 185">
                      <a:extLst>
                        <a:ext uri="{FF2B5EF4-FFF2-40B4-BE49-F238E27FC236}">
                          <a16:creationId xmlns:a16="http://schemas.microsoft.com/office/drawing/2014/main" id="{D4856683-E85C-FE43-958F-B765274392A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0" name="Ovaal 186">
                      <a:extLst>
                        <a:ext uri="{FF2B5EF4-FFF2-40B4-BE49-F238E27FC236}">
                          <a16:creationId xmlns:a16="http://schemas.microsoft.com/office/drawing/2014/main" id="{AC96846F-84AB-3A42-BE24-5A1640D039F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6" name="Afbeelding 182">
                    <a:extLst>
                      <a:ext uri="{FF2B5EF4-FFF2-40B4-BE49-F238E27FC236}">
                        <a16:creationId xmlns:a16="http://schemas.microsoft.com/office/drawing/2014/main" id="{E0366CB2-B2DD-AE4B-A97B-0646A1565E26}"/>
                      </a:ext>
                    </a:extLst>
                  </p:cNvPr>
                  <p:cNvPicPr>
                    <a:picLocks noChangeAspect="1"/>
                  </p:cNvPicPr>
                  <p:nvPr userDrawn="1"/>
                </p:nvPicPr>
                <p:blipFill>
                  <a:blip r:embed="rId4">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77" name="Afbeelding 183">
                    <a:extLst>
                      <a:ext uri="{FF2B5EF4-FFF2-40B4-BE49-F238E27FC236}">
                        <a16:creationId xmlns:a16="http://schemas.microsoft.com/office/drawing/2014/main" id="{46028D43-B48B-0448-89AB-6AB70B03DCFC}"/>
                      </a:ext>
                    </a:extLst>
                  </p:cNvPr>
                  <p:cNvPicPr>
                    <a:picLocks noChangeAspect="1"/>
                  </p:cNvPicPr>
                  <p:nvPr userDrawn="1"/>
                </p:nvPicPr>
                <p:blipFill>
                  <a:blip r:embed="rId4" cstate="print">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69" name="Groep 175">
                  <a:extLst>
                    <a:ext uri="{FF2B5EF4-FFF2-40B4-BE49-F238E27FC236}">
                      <a16:creationId xmlns:a16="http://schemas.microsoft.com/office/drawing/2014/main" id="{8FF0FCF3-9951-E845-877B-9A0BFCB22025}"/>
                    </a:ext>
                  </a:extLst>
                </p:cNvPr>
                <p:cNvGrpSpPr/>
                <p:nvPr userDrawn="1"/>
              </p:nvGrpSpPr>
              <p:grpSpPr>
                <a:xfrm>
                  <a:off x="13103513" y="3705268"/>
                  <a:ext cx="145820" cy="146462"/>
                  <a:chOff x="13096169" y="3602278"/>
                  <a:chExt cx="145820" cy="146462"/>
                </a:xfrm>
              </p:grpSpPr>
              <p:sp>
                <p:nvSpPr>
                  <p:cNvPr id="173" name="Rechthoek 179">
                    <a:extLst>
                      <a:ext uri="{FF2B5EF4-FFF2-40B4-BE49-F238E27FC236}">
                        <a16:creationId xmlns:a16="http://schemas.microsoft.com/office/drawing/2014/main" id="{2138B6FC-42EB-E44E-B625-94AE120E455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4" name="Rechthoek 180">
                    <a:extLst>
                      <a:ext uri="{FF2B5EF4-FFF2-40B4-BE49-F238E27FC236}">
                        <a16:creationId xmlns:a16="http://schemas.microsoft.com/office/drawing/2014/main" id="{60C94CF9-F275-3640-8857-85DD35E04BB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0" name="Groep 176">
                  <a:extLst>
                    <a:ext uri="{FF2B5EF4-FFF2-40B4-BE49-F238E27FC236}">
                      <a16:creationId xmlns:a16="http://schemas.microsoft.com/office/drawing/2014/main" id="{568DB1EE-C9F9-0F4C-BE2A-72A5C9CB97F7}"/>
                    </a:ext>
                  </a:extLst>
                </p:cNvPr>
                <p:cNvGrpSpPr/>
                <p:nvPr userDrawn="1"/>
              </p:nvGrpSpPr>
              <p:grpSpPr>
                <a:xfrm rot="10800000">
                  <a:off x="13061402" y="3665637"/>
                  <a:ext cx="145820" cy="146462"/>
                  <a:chOff x="13096169" y="3602278"/>
                  <a:chExt cx="145820" cy="146462"/>
                </a:xfrm>
              </p:grpSpPr>
              <p:sp>
                <p:nvSpPr>
                  <p:cNvPr id="171" name="Rechthoek 177">
                    <a:extLst>
                      <a:ext uri="{FF2B5EF4-FFF2-40B4-BE49-F238E27FC236}">
                        <a16:creationId xmlns:a16="http://schemas.microsoft.com/office/drawing/2014/main" id="{0BE93BE0-D53C-6743-9EEA-34E1BDC47C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2" name="Rechthoek 178">
                    <a:extLst>
                      <a:ext uri="{FF2B5EF4-FFF2-40B4-BE49-F238E27FC236}">
                        <a16:creationId xmlns:a16="http://schemas.microsoft.com/office/drawing/2014/main" id="{5771AC63-97C7-954A-BAC7-91272FF0FA7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6" name="Rechthoek 172">
                <a:extLst>
                  <a:ext uri="{FF2B5EF4-FFF2-40B4-BE49-F238E27FC236}">
                    <a16:creationId xmlns:a16="http://schemas.microsoft.com/office/drawing/2014/main" id="{18894351-F0AF-9746-A962-FCA70194002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7" name="Gelijkbenige driehoek 173">
                <a:extLst>
                  <a:ext uri="{FF2B5EF4-FFF2-40B4-BE49-F238E27FC236}">
                    <a16:creationId xmlns:a16="http://schemas.microsoft.com/office/drawing/2014/main" id="{273BE621-2F8B-764E-9B10-F4305A16667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pic>
        <p:nvPicPr>
          <p:cNvPr id="5" name="Graphic 4">
            <a:extLst>
              <a:ext uri="{FF2B5EF4-FFF2-40B4-BE49-F238E27FC236}">
                <a16:creationId xmlns:a16="http://schemas.microsoft.com/office/drawing/2014/main" id="{14DC9DA8-43C4-D441-897B-E596FE72E4C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53422" y="219452"/>
            <a:ext cx="1374983" cy="1833310"/>
          </a:xfrm>
          <a:prstGeom prst="rect">
            <a:avLst/>
          </a:prstGeom>
        </p:spPr>
      </p:pic>
      <p:sp>
        <p:nvSpPr>
          <p:cNvPr id="2" name="Titel 1"/>
          <p:cNvSpPr>
            <a:spLocks noGrp="1"/>
          </p:cNvSpPr>
          <p:nvPr>
            <p:ph type="title" hasCustomPrompt="1"/>
          </p:nvPr>
        </p:nvSpPr>
        <p:spPr>
          <a:xfrm>
            <a:off x="1619939" y="754793"/>
            <a:ext cx="5853395" cy="354481"/>
          </a:xfrm>
          <a:prstGeom prst="rect">
            <a:avLst/>
          </a:prstGeom>
        </p:spPr>
        <p:txBody>
          <a:bodyPr lIns="0" tIns="0" rIns="0" bIns="0"/>
          <a:lstStyle>
            <a:lvl1pPr>
              <a:defRPr sz="2100" spc="-113">
                <a:solidFill>
                  <a:schemeClr val="tx1"/>
                </a:solidFill>
              </a:defRPr>
            </a:lvl1pPr>
          </a:lstStyle>
          <a:p>
            <a:r>
              <a:rPr lang="en-GB" noProof="0"/>
              <a:t>Title </a:t>
            </a:r>
          </a:p>
        </p:txBody>
      </p:sp>
      <p:sp>
        <p:nvSpPr>
          <p:cNvPr id="3" name="Tijdelijke aanduiding voor verticale tekst 2"/>
          <p:cNvSpPr>
            <a:spLocks noGrp="1"/>
          </p:cNvSpPr>
          <p:nvPr>
            <p:ph type="body" orient="vert" idx="1" hasCustomPrompt="1"/>
          </p:nvPr>
        </p:nvSpPr>
        <p:spPr>
          <a:xfrm>
            <a:off x="1619939" y="1168502"/>
            <a:ext cx="5853395" cy="354478"/>
          </a:xfrm>
        </p:spPr>
        <p:txBody>
          <a:bodyPr vert="horz" lIns="0" tIns="0" rIns="0" bIns="0"/>
          <a:lstStyle>
            <a:lvl1pPr marL="0" indent="0">
              <a:buNone/>
              <a:defRPr sz="120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Subtitle</a:t>
            </a:r>
          </a:p>
        </p:txBody>
      </p:sp>
      <p:sp>
        <p:nvSpPr>
          <p:cNvPr id="72" name="Rectangle 71">
            <a:extLst>
              <a:ext uri="{FF2B5EF4-FFF2-40B4-BE49-F238E27FC236}">
                <a16:creationId xmlns:a16="http://schemas.microsoft.com/office/drawing/2014/main" id="{3E157D91-7A8A-C545-BC1F-555E5F77CB23}"/>
              </a:ext>
            </a:extLst>
          </p:cNvPr>
          <p:cNvSpPr/>
          <p:nvPr userDrawn="1"/>
        </p:nvSpPr>
        <p:spPr>
          <a:xfrm>
            <a:off x="0" y="0"/>
            <a:ext cx="9144000" cy="2726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68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4793"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portrait text + image">
    <p:spTree>
      <p:nvGrpSpPr>
        <p:cNvPr id="1" name=""/>
        <p:cNvGrpSpPr/>
        <p:nvPr/>
      </p:nvGrpSpPr>
      <p:grpSpPr>
        <a:xfrm>
          <a:off x="0" y="0"/>
          <a:ext cx="0" cy="0"/>
          <a:chOff x="0" y="0"/>
          <a:chExt cx="0" cy="0"/>
        </a:xfrm>
      </p:grpSpPr>
      <p:sp>
        <p:nvSpPr>
          <p:cNvPr id="12" name="Tijdelijke aanduiding voor afbeelding 58">
            <a:extLst>
              <a:ext uri="{FF2B5EF4-FFF2-40B4-BE49-F238E27FC236}">
                <a16:creationId xmlns:a16="http://schemas.microsoft.com/office/drawing/2014/main" id="{4B374A93-67C8-EB49-8150-AB3E22357DC8}"/>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999933" y="104401"/>
            <a:ext cx="144067"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46" name="Tijdelijke aanduiding voor verticale tekst 2">
            <a:extLst>
              <a:ext uri="{FF2B5EF4-FFF2-40B4-BE49-F238E27FC236}">
                <a16:creationId xmlns:a16="http://schemas.microsoft.com/office/drawing/2014/main" id="{3E582727-DD7F-46B0-9F69-FF631C6E4A9E}"/>
              </a:ext>
            </a:extLst>
          </p:cNvPr>
          <p:cNvSpPr>
            <a:spLocks noGrp="1"/>
          </p:cNvSpPr>
          <p:nvPr>
            <p:ph type="body" orient="vert" idx="21" hasCustomPrompt="1"/>
          </p:nvPr>
        </p:nvSpPr>
        <p:spPr>
          <a:xfrm>
            <a:off x="1495426" y="1935805"/>
            <a:ext cx="4257111" cy="4452295"/>
          </a:xfrm>
        </p:spPr>
        <p:txBody>
          <a:bodyPr vert="horz" lIns="0" tIns="0" rIns="0" bIns="0"/>
          <a:lstStyle>
            <a:lvl1pPr>
              <a:lnSpc>
                <a:spcPts val="1575"/>
              </a:lnSpc>
              <a:spcBef>
                <a:spcPts val="0"/>
              </a:spcBef>
              <a:spcAft>
                <a:spcPts val="0"/>
              </a:spcAft>
              <a:buClr>
                <a:srgbClr val="F86600"/>
              </a:buClr>
              <a:defRPr>
                <a:solidFill>
                  <a:schemeClr val="tx1"/>
                </a:solidFill>
              </a:defRPr>
            </a:lvl1pPr>
            <a:lvl2pPr>
              <a:defRPr/>
            </a:lvl2pPr>
            <a:lvl3pPr>
              <a:defRPr/>
            </a:lvl3pPr>
            <a:lvl4pPr>
              <a:defRPr/>
            </a:lvl4pPr>
            <a:lvl5pPr marL="0" indent="0">
              <a:buNone/>
              <a:defRPr/>
            </a:lvl5pPr>
            <a:lvl6pPr>
              <a:defRPr/>
            </a:lvl6pPr>
            <a:lvl7pPr>
              <a:defRPr/>
            </a:lvl7pPr>
            <a:lvl8pPr>
              <a:defRPr/>
            </a:lvl8pPr>
            <a:lvl9pPr>
              <a:defRPr/>
            </a:lvl9pPr>
          </a:lstStyle>
          <a:p>
            <a:pPr lvl="0"/>
            <a:r>
              <a:rPr lang="en-GB" noProof="0"/>
              <a:t>Bullet</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72" name="Rechthoek 23">
            <a:extLst>
              <a:ext uri="{FF2B5EF4-FFF2-40B4-BE49-F238E27FC236}">
                <a16:creationId xmlns:a16="http://schemas.microsoft.com/office/drawing/2014/main" id="{35F57DDF-7562-8144-92F5-F783A982AC43}"/>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38" name="Group 137">
            <a:extLst>
              <a:ext uri="{FF2B5EF4-FFF2-40B4-BE49-F238E27FC236}">
                <a16:creationId xmlns:a16="http://schemas.microsoft.com/office/drawing/2014/main" id="{3CE38388-8801-2C48-A3B5-2BFD57ED92FD}"/>
              </a:ext>
            </a:extLst>
          </p:cNvPr>
          <p:cNvGrpSpPr/>
          <p:nvPr userDrawn="1"/>
        </p:nvGrpSpPr>
        <p:grpSpPr>
          <a:xfrm>
            <a:off x="9291401" y="2"/>
            <a:ext cx="2393267" cy="6708519"/>
            <a:chOff x="12388535" y="0"/>
            <a:chExt cx="3191021" cy="6708519"/>
          </a:xfrm>
        </p:grpSpPr>
        <p:sp>
          <p:nvSpPr>
            <p:cNvPr id="139" name="Freeform 101">
              <a:extLst>
                <a:ext uri="{FF2B5EF4-FFF2-40B4-BE49-F238E27FC236}">
                  <a16:creationId xmlns:a16="http://schemas.microsoft.com/office/drawing/2014/main" id="{54DBD6E0-99C6-0842-822E-DB0A51F5129A}"/>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0" name="Rechthoek 197">
              <a:extLst>
                <a:ext uri="{FF2B5EF4-FFF2-40B4-BE49-F238E27FC236}">
                  <a16:creationId xmlns:a16="http://schemas.microsoft.com/office/drawing/2014/main" id="{012E69F9-9DB0-6A4C-95AC-5CE0868A4655}"/>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1" name="Rechte verbindingslijn 198">
              <a:extLst>
                <a:ext uri="{FF2B5EF4-FFF2-40B4-BE49-F238E27FC236}">
                  <a16:creationId xmlns:a16="http://schemas.microsoft.com/office/drawing/2014/main" id="{1861A1F5-9820-E049-B871-33309499D46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2" name="Rechthoek 154">
              <a:extLst>
                <a:ext uri="{FF2B5EF4-FFF2-40B4-BE49-F238E27FC236}">
                  <a16:creationId xmlns:a16="http://schemas.microsoft.com/office/drawing/2014/main" id="{5B8055F3-2BC9-4046-A231-6A645ECD536C}"/>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3" name="Rechte verbindingslijn 156">
              <a:extLst>
                <a:ext uri="{FF2B5EF4-FFF2-40B4-BE49-F238E27FC236}">
                  <a16:creationId xmlns:a16="http://schemas.microsoft.com/office/drawing/2014/main" id="{223DC16A-24D0-5A42-97DB-8E62B91A5E9C}"/>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4" name="Rechte verbindingslijn 157">
              <a:extLst>
                <a:ext uri="{FF2B5EF4-FFF2-40B4-BE49-F238E27FC236}">
                  <a16:creationId xmlns:a16="http://schemas.microsoft.com/office/drawing/2014/main" id="{FBEC07BF-EDDA-374D-8A77-0136E24C21E1}"/>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5" name="Rechte verbindingslijn 159">
              <a:extLst>
                <a:ext uri="{FF2B5EF4-FFF2-40B4-BE49-F238E27FC236}">
                  <a16:creationId xmlns:a16="http://schemas.microsoft.com/office/drawing/2014/main" id="{3396F1A9-60E6-CD4C-A721-D7C2F95A56F4}"/>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6" name="Ovaal 160">
              <a:extLst>
                <a:ext uri="{FF2B5EF4-FFF2-40B4-BE49-F238E27FC236}">
                  <a16:creationId xmlns:a16="http://schemas.microsoft.com/office/drawing/2014/main" id="{AE097C0B-FAA5-B54E-8576-49AB3D272191}"/>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7" name="Rechthoek 161">
              <a:extLst>
                <a:ext uri="{FF2B5EF4-FFF2-40B4-BE49-F238E27FC236}">
                  <a16:creationId xmlns:a16="http://schemas.microsoft.com/office/drawing/2014/main" id="{17C74530-49C7-7F40-A941-5E3EB2E9DB08}"/>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8" name="Groep 162">
              <a:extLst>
                <a:ext uri="{FF2B5EF4-FFF2-40B4-BE49-F238E27FC236}">
                  <a16:creationId xmlns:a16="http://schemas.microsoft.com/office/drawing/2014/main" id="{0981CA30-EB24-344F-9F05-B67736069977}"/>
                </a:ext>
              </a:extLst>
            </p:cNvPr>
            <p:cNvGrpSpPr/>
            <p:nvPr userDrawn="1"/>
          </p:nvGrpSpPr>
          <p:grpSpPr>
            <a:xfrm>
              <a:off x="12757283" y="3162561"/>
              <a:ext cx="825500" cy="209550"/>
              <a:chOff x="13504624" y="2482850"/>
              <a:chExt cx="825500" cy="209550"/>
            </a:xfrm>
          </p:grpSpPr>
          <p:sp>
            <p:nvSpPr>
              <p:cNvPr id="195" name="Rechthoek 193">
                <a:extLst>
                  <a:ext uri="{FF2B5EF4-FFF2-40B4-BE49-F238E27FC236}">
                    <a16:creationId xmlns:a16="http://schemas.microsoft.com/office/drawing/2014/main" id="{8F03FF61-9290-784D-B94C-648DE5AFBBB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6" name="Rechte verbindingslijn 194">
                <a:extLst>
                  <a:ext uri="{FF2B5EF4-FFF2-40B4-BE49-F238E27FC236}">
                    <a16:creationId xmlns:a16="http://schemas.microsoft.com/office/drawing/2014/main" id="{A37FF262-E15D-824A-9789-A23C9D08302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7" name="Gelijkbenige driehoek 195">
                <a:extLst>
                  <a:ext uri="{FF2B5EF4-FFF2-40B4-BE49-F238E27FC236}">
                    <a16:creationId xmlns:a16="http://schemas.microsoft.com/office/drawing/2014/main" id="{3D07559F-91F6-FB47-BA46-2E7CC252490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49" name="Ovaal 155">
              <a:extLst>
                <a:ext uri="{FF2B5EF4-FFF2-40B4-BE49-F238E27FC236}">
                  <a16:creationId xmlns:a16="http://schemas.microsoft.com/office/drawing/2014/main" id="{CE409C5A-FDC7-0C47-B3F6-89AA486F9BFC}"/>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0" name="Rechthoek 158">
              <a:extLst>
                <a:ext uri="{FF2B5EF4-FFF2-40B4-BE49-F238E27FC236}">
                  <a16:creationId xmlns:a16="http://schemas.microsoft.com/office/drawing/2014/main" id="{A62BCABB-2959-6E41-BDFD-A913056519CD}"/>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1" name="Groep 163">
              <a:extLst>
                <a:ext uri="{FF2B5EF4-FFF2-40B4-BE49-F238E27FC236}">
                  <a16:creationId xmlns:a16="http://schemas.microsoft.com/office/drawing/2014/main" id="{D03BD266-75BF-C940-BED0-BB87E6A2C965}"/>
                </a:ext>
              </a:extLst>
            </p:cNvPr>
            <p:cNvGrpSpPr/>
            <p:nvPr userDrawn="1"/>
          </p:nvGrpSpPr>
          <p:grpSpPr>
            <a:xfrm>
              <a:off x="12757283" y="2126361"/>
              <a:ext cx="294789" cy="318834"/>
              <a:chOff x="14466489" y="1001522"/>
              <a:chExt cx="290627" cy="314333"/>
            </a:xfrm>
          </p:grpSpPr>
          <p:sp>
            <p:nvSpPr>
              <p:cNvPr id="189" name="Rechthoek 187">
                <a:extLst>
                  <a:ext uri="{FF2B5EF4-FFF2-40B4-BE49-F238E27FC236}">
                    <a16:creationId xmlns:a16="http://schemas.microsoft.com/office/drawing/2014/main" id="{9570A6DD-56A0-784A-AF49-588E5D69029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0" name="Ovaal 188">
                <a:extLst>
                  <a:ext uri="{FF2B5EF4-FFF2-40B4-BE49-F238E27FC236}">
                    <a16:creationId xmlns:a16="http://schemas.microsoft.com/office/drawing/2014/main" id="{B6B0F93B-1B06-9E49-8075-1E68D7EFC04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1" name="Vrije vorm: vorm 189">
                <a:extLst>
                  <a:ext uri="{FF2B5EF4-FFF2-40B4-BE49-F238E27FC236}">
                    <a16:creationId xmlns:a16="http://schemas.microsoft.com/office/drawing/2014/main" id="{2F3EDB44-DA00-E24C-B472-02802C19468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2" name="Rechthoek: afgeronde hoeken 190">
                <a:extLst>
                  <a:ext uri="{FF2B5EF4-FFF2-40B4-BE49-F238E27FC236}">
                    <a16:creationId xmlns:a16="http://schemas.microsoft.com/office/drawing/2014/main" id="{503DC652-AC78-4442-881B-9ABE8D742ED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3" name="Rechte verbindingslijn 191">
                <a:extLst>
                  <a:ext uri="{FF2B5EF4-FFF2-40B4-BE49-F238E27FC236}">
                    <a16:creationId xmlns:a16="http://schemas.microsoft.com/office/drawing/2014/main" id="{8DB440E3-768C-544C-92E2-2754FFF1B7A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4" name="Rechte verbindingslijn 192">
                <a:extLst>
                  <a:ext uri="{FF2B5EF4-FFF2-40B4-BE49-F238E27FC236}">
                    <a16:creationId xmlns:a16="http://schemas.microsoft.com/office/drawing/2014/main" id="{7D99129D-A0DB-EF42-8CCB-73C76C122984}"/>
                  </a:ext>
                </a:extLst>
              </p:cNvPr>
              <p:cNvCxnSpPr>
                <a:cxnSpLocks/>
                <a:stCxn id="19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2" name="Groep 152">
              <a:extLst>
                <a:ext uri="{FF2B5EF4-FFF2-40B4-BE49-F238E27FC236}">
                  <a16:creationId xmlns:a16="http://schemas.microsoft.com/office/drawing/2014/main" id="{9E123903-3029-8B46-A2FB-E422661DCDC6}"/>
                </a:ext>
              </a:extLst>
            </p:cNvPr>
            <p:cNvGrpSpPr/>
            <p:nvPr userDrawn="1"/>
          </p:nvGrpSpPr>
          <p:grpSpPr>
            <a:xfrm>
              <a:off x="12757283" y="4084851"/>
              <a:ext cx="1499406" cy="678267"/>
              <a:chOff x="12757283" y="3120781"/>
              <a:chExt cx="1499406" cy="678267"/>
            </a:xfrm>
          </p:grpSpPr>
          <p:sp>
            <p:nvSpPr>
              <p:cNvPr id="175" name="Rechthoek 199">
                <a:extLst>
                  <a:ext uri="{FF2B5EF4-FFF2-40B4-BE49-F238E27FC236}">
                    <a16:creationId xmlns:a16="http://schemas.microsoft.com/office/drawing/2014/main" id="{3C842F56-E096-6149-9979-5B658A40E7A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6" name="Rechthoek 200">
                <a:extLst>
                  <a:ext uri="{FF2B5EF4-FFF2-40B4-BE49-F238E27FC236}">
                    <a16:creationId xmlns:a16="http://schemas.microsoft.com/office/drawing/2014/main" id="{804B195C-BFB6-CF48-BED6-F227FD9B1A04}"/>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7" name="Tekstvak 201">
                <a:extLst>
                  <a:ext uri="{FF2B5EF4-FFF2-40B4-BE49-F238E27FC236}">
                    <a16:creationId xmlns:a16="http://schemas.microsoft.com/office/drawing/2014/main" id="{4D0D7FC9-27A7-7343-90E1-C77C7B527918}"/>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78" name="Tekstvak 202">
                <a:extLst>
                  <a:ext uri="{FF2B5EF4-FFF2-40B4-BE49-F238E27FC236}">
                    <a16:creationId xmlns:a16="http://schemas.microsoft.com/office/drawing/2014/main" id="{C0B70D41-8ED6-3C40-AAB2-6EA67B903A03}"/>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79" name="Picture 3">
                <a:extLst>
                  <a:ext uri="{FF2B5EF4-FFF2-40B4-BE49-F238E27FC236}">
                    <a16:creationId xmlns:a16="http://schemas.microsoft.com/office/drawing/2014/main" id="{AD3D5A40-1F87-A043-984B-8B5189AF7D82}"/>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 name="Gelijkbenige driehoek 204">
                <a:extLst>
                  <a:ext uri="{FF2B5EF4-FFF2-40B4-BE49-F238E27FC236}">
                    <a16:creationId xmlns:a16="http://schemas.microsoft.com/office/drawing/2014/main" id="{9F992B86-7881-5E43-B7D6-442899477E08}"/>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1" name="Groep 205">
                <a:extLst>
                  <a:ext uri="{FF2B5EF4-FFF2-40B4-BE49-F238E27FC236}">
                    <a16:creationId xmlns:a16="http://schemas.microsoft.com/office/drawing/2014/main" id="{4FB63FD1-C3E9-1A44-8B86-D54C12CA08FA}"/>
                  </a:ext>
                </a:extLst>
              </p:cNvPr>
              <p:cNvGrpSpPr/>
              <p:nvPr userDrawn="1"/>
            </p:nvGrpSpPr>
            <p:grpSpPr>
              <a:xfrm>
                <a:off x="12822311" y="3178534"/>
                <a:ext cx="182309" cy="163794"/>
                <a:chOff x="12832541" y="3162395"/>
                <a:chExt cx="219532" cy="197236"/>
              </a:xfrm>
            </p:grpSpPr>
            <p:sp>
              <p:nvSpPr>
                <p:cNvPr id="186" name="Rechthoek 210">
                  <a:extLst>
                    <a:ext uri="{FF2B5EF4-FFF2-40B4-BE49-F238E27FC236}">
                      <a16:creationId xmlns:a16="http://schemas.microsoft.com/office/drawing/2014/main" id="{E517B69A-BAA5-FE46-9B0F-43BD96A9FE71}"/>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7" name="Rechthoek 211">
                  <a:extLst>
                    <a:ext uri="{FF2B5EF4-FFF2-40B4-BE49-F238E27FC236}">
                      <a16:creationId xmlns:a16="http://schemas.microsoft.com/office/drawing/2014/main" id="{94F1DD01-37EF-E548-B0D3-147C8A7982D7}"/>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8" name="Rechthoek 212">
                  <a:extLst>
                    <a:ext uri="{FF2B5EF4-FFF2-40B4-BE49-F238E27FC236}">
                      <a16:creationId xmlns:a16="http://schemas.microsoft.com/office/drawing/2014/main" id="{ED71673F-3325-7D43-866B-711750BD592F}"/>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2" name="Groep 206">
                <a:extLst>
                  <a:ext uri="{FF2B5EF4-FFF2-40B4-BE49-F238E27FC236}">
                    <a16:creationId xmlns:a16="http://schemas.microsoft.com/office/drawing/2014/main" id="{F0F241F2-7D6B-0649-8AFE-BA8A7A17679E}"/>
                  </a:ext>
                </a:extLst>
              </p:cNvPr>
              <p:cNvGrpSpPr/>
              <p:nvPr userDrawn="1"/>
            </p:nvGrpSpPr>
            <p:grpSpPr>
              <a:xfrm>
                <a:off x="12822311" y="3480352"/>
                <a:ext cx="182309" cy="163794"/>
                <a:chOff x="12832541" y="3162395"/>
                <a:chExt cx="219532" cy="197236"/>
              </a:xfrm>
            </p:grpSpPr>
            <p:sp>
              <p:nvSpPr>
                <p:cNvPr id="183" name="Rechthoek 207">
                  <a:extLst>
                    <a:ext uri="{FF2B5EF4-FFF2-40B4-BE49-F238E27FC236}">
                      <a16:creationId xmlns:a16="http://schemas.microsoft.com/office/drawing/2014/main" id="{B451DED6-1EE5-E24B-B79B-2153647431C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4" name="Rechthoek 208">
                  <a:extLst>
                    <a:ext uri="{FF2B5EF4-FFF2-40B4-BE49-F238E27FC236}">
                      <a16:creationId xmlns:a16="http://schemas.microsoft.com/office/drawing/2014/main" id="{D6C7F16E-9AE1-7742-BFE1-50C3B3CC1D3F}"/>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5" name="Rechthoek 209">
                  <a:extLst>
                    <a:ext uri="{FF2B5EF4-FFF2-40B4-BE49-F238E27FC236}">
                      <a16:creationId xmlns:a16="http://schemas.microsoft.com/office/drawing/2014/main" id="{554DA81E-E1F0-D248-AD55-172CB05181D2}"/>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3" name="Ovaal 164">
              <a:extLst>
                <a:ext uri="{FF2B5EF4-FFF2-40B4-BE49-F238E27FC236}">
                  <a16:creationId xmlns:a16="http://schemas.microsoft.com/office/drawing/2014/main" id="{E8FF8AB8-213E-0747-852A-ECF7F2CF7507}"/>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4" name="Rechthoek 165">
              <a:extLst>
                <a:ext uri="{FF2B5EF4-FFF2-40B4-BE49-F238E27FC236}">
                  <a16:creationId xmlns:a16="http://schemas.microsoft.com/office/drawing/2014/main" id="{0D46F97F-3DBB-F44E-BCF4-D6068944BE8A}"/>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5" name="Rechte verbindingslijn 166">
              <a:extLst>
                <a:ext uri="{FF2B5EF4-FFF2-40B4-BE49-F238E27FC236}">
                  <a16:creationId xmlns:a16="http://schemas.microsoft.com/office/drawing/2014/main" id="{736E6371-7074-514F-9777-3143A219ECE3}"/>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6" name="Ovaal 168">
              <a:extLst>
                <a:ext uri="{FF2B5EF4-FFF2-40B4-BE49-F238E27FC236}">
                  <a16:creationId xmlns:a16="http://schemas.microsoft.com/office/drawing/2014/main" id="{27BA0980-8FC4-7643-B4D4-A4B125300A6E}"/>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7" name="Rechthoek 169">
              <a:extLst>
                <a:ext uri="{FF2B5EF4-FFF2-40B4-BE49-F238E27FC236}">
                  <a16:creationId xmlns:a16="http://schemas.microsoft.com/office/drawing/2014/main" id="{2F4B25C4-5753-2D45-9962-05B466B874C8}"/>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8" name="Groep 170">
              <a:extLst>
                <a:ext uri="{FF2B5EF4-FFF2-40B4-BE49-F238E27FC236}">
                  <a16:creationId xmlns:a16="http://schemas.microsoft.com/office/drawing/2014/main" id="{A25D75DC-E33C-3244-8FFF-3DE9869B8CB0}"/>
                </a:ext>
              </a:extLst>
            </p:cNvPr>
            <p:cNvGrpSpPr/>
            <p:nvPr userDrawn="1"/>
          </p:nvGrpSpPr>
          <p:grpSpPr>
            <a:xfrm>
              <a:off x="12700791" y="6095601"/>
              <a:ext cx="514284" cy="612918"/>
              <a:chOff x="12682980" y="3403241"/>
              <a:chExt cx="622284" cy="741632"/>
            </a:xfrm>
          </p:grpSpPr>
          <p:grpSp>
            <p:nvGrpSpPr>
              <p:cNvPr id="159" name="Groep 171">
                <a:extLst>
                  <a:ext uri="{FF2B5EF4-FFF2-40B4-BE49-F238E27FC236}">
                    <a16:creationId xmlns:a16="http://schemas.microsoft.com/office/drawing/2014/main" id="{5EA09AF7-45E9-D44F-ABD6-6A9719624A54}"/>
                  </a:ext>
                </a:extLst>
              </p:cNvPr>
              <p:cNvGrpSpPr/>
              <p:nvPr userDrawn="1"/>
            </p:nvGrpSpPr>
            <p:grpSpPr>
              <a:xfrm>
                <a:off x="12771568" y="3403241"/>
                <a:ext cx="467138" cy="448489"/>
                <a:chOff x="12782195" y="3403241"/>
                <a:chExt cx="467138" cy="448489"/>
              </a:xfrm>
            </p:grpSpPr>
            <p:grpSp>
              <p:nvGrpSpPr>
                <p:cNvPr id="162" name="Groep 174">
                  <a:extLst>
                    <a:ext uri="{FF2B5EF4-FFF2-40B4-BE49-F238E27FC236}">
                      <a16:creationId xmlns:a16="http://schemas.microsoft.com/office/drawing/2014/main" id="{998BCF5A-86A9-1643-AD5F-756F26589E39}"/>
                    </a:ext>
                  </a:extLst>
                </p:cNvPr>
                <p:cNvGrpSpPr/>
                <p:nvPr userDrawn="1"/>
              </p:nvGrpSpPr>
              <p:grpSpPr>
                <a:xfrm>
                  <a:off x="12782195" y="3403241"/>
                  <a:ext cx="412967" cy="393907"/>
                  <a:chOff x="13554906" y="3320109"/>
                  <a:chExt cx="443906" cy="423419"/>
                </a:xfrm>
              </p:grpSpPr>
              <p:grpSp>
                <p:nvGrpSpPr>
                  <p:cNvPr id="169" name="Groep 181">
                    <a:extLst>
                      <a:ext uri="{FF2B5EF4-FFF2-40B4-BE49-F238E27FC236}">
                        <a16:creationId xmlns:a16="http://schemas.microsoft.com/office/drawing/2014/main" id="{8CC9F03F-AC65-C54E-B8B9-1465CD5FDD24}"/>
                      </a:ext>
                    </a:extLst>
                  </p:cNvPr>
                  <p:cNvGrpSpPr/>
                  <p:nvPr userDrawn="1"/>
                </p:nvGrpSpPr>
                <p:grpSpPr>
                  <a:xfrm>
                    <a:off x="13554906" y="3320109"/>
                    <a:ext cx="443906" cy="423419"/>
                    <a:chOff x="12909684" y="1276143"/>
                    <a:chExt cx="443906" cy="423419"/>
                  </a:xfrm>
                </p:grpSpPr>
                <p:sp>
                  <p:nvSpPr>
                    <p:cNvPr id="172" name="Rechthoek 184">
                      <a:extLst>
                        <a:ext uri="{FF2B5EF4-FFF2-40B4-BE49-F238E27FC236}">
                          <a16:creationId xmlns:a16="http://schemas.microsoft.com/office/drawing/2014/main" id="{42171A8A-F62F-CE42-AD9D-A8B2B669DE6C}"/>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3" name="Rechthoek 185">
                      <a:extLst>
                        <a:ext uri="{FF2B5EF4-FFF2-40B4-BE49-F238E27FC236}">
                          <a16:creationId xmlns:a16="http://schemas.microsoft.com/office/drawing/2014/main" id="{2E561C46-4761-6A44-B5E3-76FFDD933F1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4" name="Ovaal 186">
                      <a:extLst>
                        <a:ext uri="{FF2B5EF4-FFF2-40B4-BE49-F238E27FC236}">
                          <a16:creationId xmlns:a16="http://schemas.microsoft.com/office/drawing/2014/main" id="{F09E931E-9A1B-C04B-B0D2-EAC01B2EFA2D}"/>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0" name="Afbeelding 182">
                    <a:extLst>
                      <a:ext uri="{FF2B5EF4-FFF2-40B4-BE49-F238E27FC236}">
                        <a16:creationId xmlns:a16="http://schemas.microsoft.com/office/drawing/2014/main" id="{2EF10046-9861-0940-A018-1B7919F7E845}"/>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71" name="Afbeelding 183">
                    <a:extLst>
                      <a:ext uri="{FF2B5EF4-FFF2-40B4-BE49-F238E27FC236}">
                        <a16:creationId xmlns:a16="http://schemas.microsoft.com/office/drawing/2014/main" id="{82CB1FD3-A871-9A48-9B9C-A182686D7828}"/>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63" name="Groep 175">
                  <a:extLst>
                    <a:ext uri="{FF2B5EF4-FFF2-40B4-BE49-F238E27FC236}">
                      <a16:creationId xmlns:a16="http://schemas.microsoft.com/office/drawing/2014/main" id="{16A8F91D-6F30-634E-AE74-6DC6549F5B0E}"/>
                    </a:ext>
                  </a:extLst>
                </p:cNvPr>
                <p:cNvGrpSpPr/>
                <p:nvPr userDrawn="1"/>
              </p:nvGrpSpPr>
              <p:grpSpPr>
                <a:xfrm>
                  <a:off x="13103513" y="3705268"/>
                  <a:ext cx="145820" cy="146462"/>
                  <a:chOff x="13096169" y="3602278"/>
                  <a:chExt cx="145820" cy="146462"/>
                </a:xfrm>
              </p:grpSpPr>
              <p:sp>
                <p:nvSpPr>
                  <p:cNvPr id="167" name="Rechthoek 179">
                    <a:extLst>
                      <a:ext uri="{FF2B5EF4-FFF2-40B4-BE49-F238E27FC236}">
                        <a16:creationId xmlns:a16="http://schemas.microsoft.com/office/drawing/2014/main" id="{55A16071-9FAC-F949-8701-B19FF38366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8" name="Rechthoek 180">
                    <a:extLst>
                      <a:ext uri="{FF2B5EF4-FFF2-40B4-BE49-F238E27FC236}">
                        <a16:creationId xmlns:a16="http://schemas.microsoft.com/office/drawing/2014/main" id="{BE700A2D-A513-2647-805A-01FC39BBC71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4" name="Groep 176">
                  <a:extLst>
                    <a:ext uri="{FF2B5EF4-FFF2-40B4-BE49-F238E27FC236}">
                      <a16:creationId xmlns:a16="http://schemas.microsoft.com/office/drawing/2014/main" id="{3C0A9C55-9ADB-DC4C-99BD-93F72E027EC3}"/>
                    </a:ext>
                  </a:extLst>
                </p:cNvPr>
                <p:cNvGrpSpPr/>
                <p:nvPr userDrawn="1"/>
              </p:nvGrpSpPr>
              <p:grpSpPr>
                <a:xfrm rot="10800000">
                  <a:off x="13061402" y="3665637"/>
                  <a:ext cx="145820" cy="146462"/>
                  <a:chOff x="13096169" y="3602278"/>
                  <a:chExt cx="145820" cy="146462"/>
                </a:xfrm>
              </p:grpSpPr>
              <p:sp>
                <p:nvSpPr>
                  <p:cNvPr id="165" name="Rechthoek 177">
                    <a:extLst>
                      <a:ext uri="{FF2B5EF4-FFF2-40B4-BE49-F238E27FC236}">
                        <a16:creationId xmlns:a16="http://schemas.microsoft.com/office/drawing/2014/main" id="{969FEAA4-F2E0-1241-9845-263DED5E7DC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6" name="Rechthoek 178">
                    <a:extLst>
                      <a:ext uri="{FF2B5EF4-FFF2-40B4-BE49-F238E27FC236}">
                        <a16:creationId xmlns:a16="http://schemas.microsoft.com/office/drawing/2014/main" id="{95203B20-5234-A54B-B03B-EA6919230B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0" name="Rechthoek 172">
                <a:extLst>
                  <a:ext uri="{FF2B5EF4-FFF2-40B4-BE49-F238E27FC236}">
                    <a16:creationId xmlns:a16="http://schemas.microsoft.com/office/drawing/2014/main" id="{0F26FCD3-B54C-8942-B063-77C84E00818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1" name="Gelijkbenige driehoek 173">
                <a:extLst>
                  <a:ext uri="{FF2B5EF4-FFF2-40B4-BE49-F238E27FC236}">
                    <a16:creationId xmlns:a16="http://schemas.microsoft.com/office/drawing/2014/main" id="{B5819D22-D2C6-B644-A6E4-B5E466503093}"/>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71" name="Tijdelijke aanduiding voor verticale tekst 2">
            <a:extLst>
              <a:ext uri="{FF2B5EF4-FFF2-40B4-BE49-F238E27FC236}">
                <a16:creationId xmlns:a16="http://schemas.microsoft.com/office/drawing/2014/main" id="{177598B1-881E-7E44-AAF0-D51D436BEC74}"/>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Tree>
    <p:extLst>
      <p:ext uri="{BB962C8B-B14F-4D97-AF65-F5344CB8AC3E}">
        <p14:creationId xmlns:p14="http://schemas.microsoft.com/office/powerpoint/2010/main" val="158684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landscape text + image">
    <p:spTree>
      <p:nvGrpSpPr>
        <p:cNvPr id="1" name=""/>
        <p:cNvGrpSpPr/>
        <p:nvPr/>
      </p:nvGrpSpPr>
      <p:grpSpPr>
        <a:xfrm>
          <a:off x="0" y="0"/>
          <a:ext cx="0" cy="0"/>
          <a:chOff x="0" y="0"/>
          <a:chExt cx="0" cy="0"/>
        </a:xfrm>
      </p:grpSpPr>
      <p:sp>
        <p:nvSpPr>
          <p:cNvPr id="219" name="Tijdelijke aanduiding voor afbeelding 58">
            <a:extLst>
              <a:ext uri="{FF2B5EF4-FFF2-40B4-BE49-F238E27FC236}">
                <a16:creationId xmlns:a16="http://schemas.microsoft.com/office/drawing/2014/main" id="{7769D387-C879-5E4D-A0ED-0016623C1419}"/>
              </a:ext>
            </a:extLst>
          </p:cNvPr>
          <p:cNvSpPr>
            <a:spLocks noGrp="1"/>
          </p:cNvSpPr>
          <p:nvPr>
            <p:ph type="pic" sz="quarter" idx="51" hasCustomPrompt="1"/>
          </p:nvPr>
        </p:nvSpPr>
        <p:spPr>
          <a:xfrm>
            <a:off x="0" y="3429002"/>
            <a:ext cx="9144000" cy="3428999"/>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Chapter</a:t>
            </a:r>
          </a:p>
        </p:txBody>
      </p:sp>
      <p:sp>
        <p:nvSpPr>
          <p:cNvPr id="46" name="Tijdelijke aanduiding voor verticale tekst 2">
            <a:extLst>
              <a:ext uri="{FF2B5EF4-FFF2-40B4-BE49-F238E27FC236}">
                <a16:creationId xmlns:a16="http://schemas.microsoft.com/office/drawing/2014/main" id="{3E582727-DD7F-46B0-9F69-FF631C6E4A9E}"/>
              </a:ext>
            </a:extLst>
          </p:cNvPr>
          <p:cNvSpPr>
            <a:spLocks noGrp="1"/>
          </p:cNvSpPr>
          <p:nvPr>
            <p:ph type="body" orient="vert" idx="21" hasCustomPrompt="1"/>
          </p:nvPr>
        </p:nvSpPr>
        <p:spPr>
          <a:xfrm>
            <a:off x="1495425" y="1935807"/>
            <a:ext cx="3370839" cy="1213795"/>
          </a:xfrm>
        </p:spPr>
        <p:txBody>
          <a:bodyPr vert="horz" lIns="0" tIns="0" rIns="0" bIns="0" anchor="ctr" anchorCtr="0"/>
          <a:lstStyle>
            <a:lvl1pPr>
              <a:lnSpc>
                <a:spcPts val="1575"/>
              </a:lnSpc>
              <a:spcBef>
                <a:spcPts val="0"/>
              </a:spcBef>
              <a:spcAft>
                <a:spcPts val="0"/>
              </a:spcAft>
              <a:buClr>
                <a:srgbClr val="F86600"/>
              </a:buClr>
              <a:defRPr>
                <a:solidFill>
                  <a:schemeClr val="tx1"/>
                </a:solidFill>
              </a:defRPr>
            </a:lvl1pPr>
            <a:lvl2pPr>
              <a:defRPr/>
            </a:lvl2pPr>
            <a:lvl3pPr>
              <a:defRPr/>
            </a:lvl3pPr>
            <a:lvl4pPr>
              <a:defRPr/>
            </a:lvl4pPr>
            <a:lvl5pPr marL="0" indent="0">
              <a:buNone/>
              <a:defRPr/>
            </a:lvl5pPr>
            <a:lvl6pPr>
              <a:defRPr/>
            </a:lvl6pPr>
            <a:lvl7pPr>
              <a:defRPr/>
            </a:lvl7pPr>
            <a:lvl8pPr>
              <a:defRPr/>
            </a:lvl8pPr>
            <a:lvl9pPr>
              <a:defRPr/>
            </a:lvl9pPr>
          </a:lstStyle>
          <a:p>
            <a:pPr lvl="0"/>
            <a:r>
              <a:rPr lang="en-GB" noProof="0"/>
              <a:t>Bullet</a:t>
            </a:r>
          </a:p>
          <a:p>
            <a:pPr lvl="0"/>
            <a:r>
              <a:rPr lang="en-GB" noProof="0"/>
              <a:t>Bullet</a:t>
            </a:r>
          </a:p>
          <a:p>
            <a:pPr lvl="0"/>
            <a:r>
              <a:rPr lang="en-GB" noProof="0"/>
              <a:t>Bullet</a:t>
            </a:r>
          </a:p>
          <a:p>
            <a:pPr lvl="0"/>
            <a:r>
              <a:rPr lang="en-GB" noProof="0"/>
              <a:t>Bullet</a:t>
            </a:r>
          </a:p>
        </p:txBody>
      </p:sp>
      <p:sp>
        <p:nvSpPr>
          <p:cNvPr id="23" name="Tijdelijke aanduiding voor verticale tekst 2">
            <a:extLst>
              <a:ext uri="{FF2B5EF4-FFF2-40B4-BE49-F238E27FC236}">
                <a16:creationId xmlns:a16="http://schemas.microsoft.com/office/drawing/2014/main" id="{D20BB974-BC39-4423-899F-2A05A08AAC5A}"/>
              </a:ext>
            </a:extLst>
          </p:cNvPr>
          <p:cNvSpPr>
            <a:spLocks noGrp="1"/>
          </p:cNvSpPr>
          <p:nvPr>
            <p:ph type="body" orient="vert" idx="48" hasCustomPrompt="1"/>
          </p:nvPr>
        </p:nvSpPr>
        <p:spPr>
          <a:xfrm>
            <a:off x="5238141" y="1935807"/>
            <a:ext cx="3310547" cy="1213795"/>
          </a:xfrm>
        </p:spPr>
        <p:txBody>
          <a:bodyPr vert="horz" lIns="0" tIns="0" rIns="0" bIns="0" anchor="ctr" anchorCtr="0"/>
          <a:lstStyle>
            <a:lvl1pPr>
              <a:lnSpc>
                <a:spcPts val="1575"/>
              </a:lnSpc>
              <a:spcBef>
                <a:spcPts val="0"/>
              </a:spcBef>
              <a:spcAft>
                <a:spcPts val="0"/>
              </a:spcAft>
              <a:buClr>
                <a:srgbClr val="F86600"/>
              </a:buClr>
              <a:defRPr>
                <a:solidFill>
                  <a:schemeClr val="tx1"/>
                </a:solidFill>
              </a:defRPr>
            </a:lvl1pPr>
            <a:lvl2pPr>
              <a:defRPr/>
            </a:lvl2pPr>
            <a:lvl3pPr>
              <a:defRPr/>
            </a:lvl3pPr>
            <a:lvl4pPr>
              <a:defRPr/>
            </a:lvl4pPr>
            <a:lvl5pPr marL="0" indent="0">
              <a:buNone/>
              <a:defRPr/>
            </a:lvl5pPr>
            <a:lvl6pPr>
              <a:defRPr/>
            </a:lvl6pPr>
            <a:lvl7pPr>
              <a:defRPr/>
            </a:lvl7pPr>
            <a:lvl8pPr>
              <a:defRPr/>
            </a:lvl8pPr>
            <a:lvl9pPr>
              <a:defRPr/>
            </a:lvl9pPr>
          </a:lstStyle>
          <a:p>
            <a:pPr lvl="0"/>
            <a:r>
              <a:rPr lang="en-GB" noProof="0"/>
              <a:t>Bullet</a:t>
            </a:r>
          </a:p>
          <a:p>
            <a:pPr lvl="0"/>
            <a:r>
              <a:rPr lang="en-GB" noProof="0"/>
              <a:t>Bullet</a:t>
            </a:r>
          </a:p>
          <a:p>
            <a:pPr lvl="0"/>
            <a:r>
              <a:rPr lang="en-GB" noProof="0"/>
              <a:t>Bullet</a:t>
            </a:r>
          </a:p>
          <a:p>
            <a:pPr lvl="0"/>
            <a:r>
              <a:rPr lang="en-GB" noProof="0"/>
              <a:t>Bullet</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595122" y="3418199"/>
            <a:ext cx="548876" cy="3450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3" name="Tijdelijke aanduiding voor verticale tekst 2">
            <a:extLst>
              <a:ext uri="{FF2B5EF4-FFF2-40B4-BE49-F238E27FC236}">
                <a16:creationId xmlns:a16="http://schemas.microsoft.com/office/drawing/2014/main" id="{B46A4E90-C218-6843-A762-91AA07626632}"/>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73" name="Rechthoek 23">
            <a:extLst>
              <a:ext uri="{FF2B5EF4-FFF2-40B4-BE49-F238E27FC236}">
                <a16:creationId xmlns:a16="http://schemas.microsoft.com/office/drawing/2014/main" id="{8B531511-BD71-D94C-A271-3D018FC34F8C}"/>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39" name="Group 138">
            <a:extLst>
              <a:ext uri="{FF2B5EF4-FFF2-40B4-BE49-F238E27FC236}">
                <a16:creationId xmlns:a16="http://schemas.microsoft.com/office/drawing/2014/main" id="{6997D348-E405-9240-AADC-805F76C5F354}"/>
              </a:ext>
            </a:extLst>
          </p:cNvPr>
          <p:cNvGrpSpPr/>
          <p:nvPr userDrawn="1"/>
        </p:nvGrpSpPr>
        <p:grpSpPr>
          <a:xfrm>
            <a:off x="9291401" y="2"/>
            <a:ext cx="2393267" cy="6708519"/>
            <a:chOff x="12388535" y="0"/>
            <a:chExt cx="3191021" cy="6708519"/>
          </a:xfrm>
        </p:grpSpPr>
        <p:sp>
          <p:nvSpPr>
            <p:cNvPr id="140" name="Freeform 101">
              <a:extLst>
                <a:ext uri="{FF2B5EF4-FFF2-40B4-BE49-F238E27FC236}">
                  <a16:creationId xmlns:a16="http://schemas.microsoft.com/office/drawing/2014/main" id="{0AC99B37-DBD3-BA49-B0C9-247CB54E07A7}"/>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1" name="Rechthoek 197">
              <a:extLst>
                <a:ext uri="{FF2B5EF4-FFF2-40B4-BE49-F238E27FC236}">
                  <a16:creationId xmlns:a16="http://schemas.microsoft.com/office/drawing/2014/main" id="{E5272820-3B39-6245-975D-63E9DAB2F887}"/>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2" name="Rechte verbindingslijn 198">
              <a:extLst>
                <a:ext uri="{FF2B5EF4-FFF2-40B4-BE49-F238E27FC236}">
                  <a16:creationId xmlns:a16="http://schemas.microsoft.com/office/drawing/2014/main" id="{3FB67B5D-A5F0-524E-B726-E231C892D11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3" name="Rechthoek 154">
              <a:extLst>
                <a:ext uri="{FF2B5EF4-FFF2-40B4-BE49-F238E27FC236}">
                  <a16:creationId xmlns:a16="http://schemas.microsoft.com/office/drawing/2014/main" id="{625D6027-1031-1D4B-BA47-4DA76CA6C3BE}"/>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4" name="Rechte verbindingslijn 156">
              <a:extLst>
                <a:ext uri="{FF2B5EF4-FFF2-40B4-BE49-F238E27FC236}">
                  <a16:creationId xmlns:a16="http://schemas.microsoft.com/office/drawing/2014/main" id="{735CA7AD-A6D8-574D-83CB-275E8E9C08B3}"/>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5" name="Rechte verbindingslijn 157">
              <a:extLst>
                <a:ext uri="{FF2B5EF4-FFF2-40B4-BE49-F238E27FC236}">
                  <a16:creationId xmlns:a16="http://schemas.microsoft.com/office/drawing/2014/main" id="{D00B7979-FEAF-7740-B7A9-D59277A41772}"/>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6" name="Rechte verbindingslijn 159">
              <a:extLst>
                <a:ext uri="{FF2B5EF4-FFF2-40B4-BE49-F238E27FC236}">
                  <a16:creationId xmlns:a16="http://schemas.microsoft.com/office/drawing/2014/main" id="{64855162-724C-B446-9C89-E4212FAE9596}"/>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7" name="Ovaal 160">
              <a:extLst>
                <a:ext uri="{FF2B5EF4-FFF2-40B4-BE49-F238E27FC236}">
                  <a16:creationId xmlns:a16="http://schemas.microsoft.com/office/drawing/2014/main" id="{F275BB85-734B-A04A-A4CB-EBCD1C4FC45D}"/>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8" name="Rechthoek 161">
              <a:extLst>
                <a:ext uri="{FF2B5EF4-FFF2-40B4-BE49-F238E27FC236}">
                  <a16:creationId xmlns:a16="http://schemas.microsoft.com/office/drawing/2014/main" id="{5EB26C5F-B77C-9C4E-B909-DA7114CAB998}"/>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9" name="Groep 162">
              <a:extLst>
                <a:ext uri="{FF2B5EF4-FFF2-40B4-BE49-F238E27FC236}">
                  <a16:creationId xmlns:a16="http://schemas.microsoft.com/office/drawing/2014/main" id="{ADB7CD44-7276-C648-B094-759245F90068}"/>
                </a:ext>
              </a:extLst>
            </p:cNvPr>
            <p:cNvGrpSpPr/>
            <p:nvPr userDrawn="1"/>
          </p:nvGrpSpPr>
          <p:grpSpPr>
            <a:xfrm>
              <a:off x="12757283" y="3162561"/>
              <a:ext cx="825500" cy="209550"/>
              <a:chOff x="13504624" y="2482850"/>
              <a:chExt cx="825500" cy="209550"/>
            </a:xfrm>
          </p:grpSpPr>
          <p:sp>
            <p:nvSpPr>
              <p:cNvPr id="196" name="Rechthoek 193">
                <a:extLst>
                  <a:ext uri="{FF2B5EF4-FFF2-40B4-BE49-F238E27FC236}">
                    <a16:creationId xmlns:a16="http://schemas.microsoft.com/office/drawing/2014/main" id="{4911A55B-2180-D143-868D-0261C6EEA9A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7" name="Rechte verbindingslijn 194">
                <a:extLst>
                  <a:ext uri="{FF2B5EF4-FFF2-40B4-BE49-F238E27FC236}">
                    <a16:creationId xmlns:a16="http://schemas.microsoft.com/office/drawing/2014/main" id="{93EA1B32-55AF-3449-B2C9-EDB82203FF9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8" name="Gelijkbenige driehoek 195">
                <a:extLst>
                  <a:ext uri="{FF2B5EF4-FFF2-40B4-BE49-F238E27FC236}">
                    <a16:creationId xmlns:a16="http://schemas.microsoft.com/office/drawing/2014/main" id="{F0C23ED9-90EA-2749-B537-A91F4E659D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0" name="Ovaal 155">
              <a:extLst>
                <a:ext uri="{FF2B5EF4-FFF2-40B4-BE49-F238E27FC236}">
                  <a16:creationId xmlns:a16="http://schemas.microsoft.com/office/drawing/2014/main" id="{AF55DD4E-2F49-E949-8D76-E2E7A73F7605}"/>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1" name="Rechthoek 158">
              <a:extLst>
                <a:ext uri="{FF2B5EF4-FFF2-40B4-BE49-F238E27FC236}">
                  <a16:creationId xmlns:a16="http://schemas.microsoft.com/office/drawing/2014/main" id="{0BF31511-8367-DD4D-896E-51B41FEA5C77}"/>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2" name="Groep 163">
              <a:extLst>
                <a:ext uri="{FF2B5EF4-FFF2-40B4-BE49-F238E27FC236}">
                  <a16:creationId xmlns:a16="http://schemas.microsoft.com/office/drawing/2014/main" id="{6A0A294C-7313-D045-A601-B213968A68E3}"/>
                </a:ext>
              </a:extLst>
            </p:cNvPr>
            <p:cNvGrpSpPr/>
            <p:nvPr userDrawn="1"/>
          </p:nvGrpSpPr>
          <p:grpSpPr>
            <a:xfrm>
              <a:off x="12757283" y="2126361"/>
              <a:ext cx="294789" cy="318834"/>
              <a:chOff x="14466489" y="1001522"/>
              <a:chExt cx="290627" cy="314333"/>
            </a:xfrm>
          </p:grpSpPr>
          <p:sp>
            <p:nvSpPr>
              <p:cNvPr id="190" name="Rechthoek 187">
                <a:extLst>
                  <a:ext uri="{FF2B5EF4-FFF2-40B4-BE49-F238E27FC236}">
                    <a16:creationId xmlns:a16="http://schemas.microsoft.com/office/drawing/2014/main" id="{16EAC87F-CE58-2643-A31C-23B5679C762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1" name="Ovaal 188">
                <a:extLst>
                  <a:ext uri="{FF2B5EF4-FFF2-40B4-BE49-F238E27FC236}">
                    <a16:creationId xmlns:a16="http://schemas.microsoft.com/office/drawing/2014/main" id="{D25F7FE5-0F4E-234A-9D43-EE00719C523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2" name="Vrije vorm: vorm 189">
                <a:extLst>
                  <a:ext uri="{FF2B5EF4-FFF2-40B4-BE49-F238E27FC236}">
                    <a16:creationId xmlns:a16="http://schemas.microsoft.com/office/drawing/2014/main" id="{77D8CB23-1904-0A40-B71A-4F05B2098B7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3" name="Rechthoek: afgeronde hoeken 190">
                <a:extLst>
                  <a:ext uri="{FF2B5EF4-FFF2-40B4-BE49-F238E27FC236}">
                    <a16:creationId xmlns:a16="http://schemas.microsoft.com/office/drawing/2014/main" id="{9749BD5F-BBD1-5C49-AF49-292FA133D86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4" name="Rechte verbindingslijn 191">
                <a:extLst>
                  <a:ext uri="{FF2B5EF4-FFF2-40B4-BE49-F238E27FC236}">
                    <a16:creationId xmlns:a16="http://schemas.microsoft.com/office/drawing/2014/main" id="{26D61675-292C-064B-AB8D-DEE6FC35FEC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5" name="Rechte verbindingslijn 192">
                <a:extLst>
                  <a:ext uri="{FF2B5EF4-FFF2-40B4-BE49-F238E27FC236}">
                    <a16:creationId xmlns:a16="http://schemas.microsoft.com/office/drawing/2014/main" id="{F8F1392A-5869-4F42-9CFF-5918ADD0F024}"/>
                  </a:ext>
                </a:extLst>
              </p:cNvPr>
              <p:cNvCxnSpPr>
                <a:cxnSpLocks/>
                <a:stCxn id="19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3" name="Groep 152">
              <a:extLst>
                <a:ext uri="{FF2B5EF4-FFF2-40B4-BE49-F238E27FC236}">
                  <a16:creationId xmlns:a16="http://schemas.microsoft.com/office/drawing/2014/main" id="{FA8E9738-0DAA-0844-BAD8-1E15D2790DD3}"/>
                </a:ext>
              </a:extLst>
            </p:cNvPr>
            <p:cNvGrpSpPr/>
            <p:nvPr userDrawn="1"/>
          </p:nvGrpSpPr>
          <p:grpSpPr>
            <a:xfrm>
              <a:off x="12757283" y="4084851"/>
              <a:ext cx="1499406" cy="678267"/>
              <a:chOff x="12757283" y="3120781"/>
              <a:chExt cx="1499406" cy="678267"/>
            </a:xfrm>
          </p:grpSpPr>
          <p:sp>
            <p:nvSpPr>
              <p:cNvPr id="176" name="Rechthoek 199">
                <a:extLst>
                  <a:ext uri="{FF2B5EF4-FFF2-40B4-BE49-F238E27FC236}">
                    <a16:creationId xmlns:a16="http://schemas.microsoft.com/office/drawing/2014/main" id="{EAF5A5B5-F33D-7943-9371-3D2634939B78}"/>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7" name="Rechthoek 200">
                <a:extLst>
                  <a:ext uri="{FF2B5EF4-FFF2-40B4-BE49-F238E27FC236}">
                    <a16:creationId xmlns:a16="http://schemas.microsoft.com/office/drawing/2014/main" id="{5035A43F-962B-BE42-87E4-2B0B3EB4EE4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8" name="Tekstvak 201">
                <a:extLst>
                  <a:ext uri="{FF2B5EF4-FFF2-40B4-BE49-F238E27FC236}">
                    <a16:creationId xmlns:a16="http://schemas.microsoft.com/office/drawing/2014/main" id="{C7ADB4D4-345C-B045-8D76-7FB985A96693}"/>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79" name="Tekstvak 202">
                <a:extLst>
                  <a:ext uri="{FF2B5EF4-FFF2-40B4-BE49-F238E27FC236}">
                    <a16:creationId xmlns:a16="http://schemas.microsoft.com/office/drawing/2014/main" id="{7E564C21-6BF8-EB4D-8104-326C5A3A45B2}"/>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0" name="Picture 3">
                <a:extLst>
                  <a:ext uri="{FF2B5EF4-FFF2-40B4-BE49-F238E27FC236}">
                    <a16:creationId xmlns:a16="http://schemas.microsoft.com/office/drawing/2014/main" id="{92084DC8-F278-E143-B2CB-14273FCC66EE}"/>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Gelijkbenige driehoek 204">
                <a:extLst>
                  <a:ext uri="{FF2B5EF4-FFF2-40B4-BE49-F238E27FC236}">
                    <a16:creationId xmlns:a16="http://schemas.microsoft.com/office/drawing/2014/main" id="{492FC109-4802-0641-828F-A4C0052AB2F5}"/>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2" name="Groep 205">
                <a:extLst>
                  <a:ext uri="{FF2B5EF4-FFF2-40B4-BE49-F238E27FC236}">
                    <a16:creationId xmlns:a16="http://schemas.microsoft.com/office/drawing/2014/main" id="{0B7E9EA2-C710-7040-B086-BCBDE4D917C3}"/>
                  </a:ext>
                </a:extLst>
              </p:cNvPr>
              <p:cNvGrpSpPr/>
              <p:nvPr userDrawn="1"/>
            </p:nvGrpSpPr>
            <p:grpSpPr>
              <a:xfrm>
                <a:off x="12822311" y="3178534"/>
                <a:ext cx="182309" cy="163794"/>
                <a:chOff x="12832541" y="3162395"/>
                <a:chExt cx="219532" cy="197236"/>
              </a:xfrm>
            </p:grpSpPr>
            <p:sp>
              <p:nvSpPr>
                <p:cNvPr id="187" name="Rechthoek 210">
                  <a:extLst>
                    <a:ext uri="{FF2B5EF4-FFF2-40B4-BE49-F238E27FC236}">
                      <a16:creationId xmlns:a16="http://schemas.microsoft.com/office/drawing/2014/main" id="{D23C2689-D2CA-644B-B4B5-0CE9CF26A2AD}"/>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8" name="Rechthoek 211">
                  <a:extLst>
                    <a:ext uri="{FF2B5EF4-FFF2-40B4-BE49-F238E27FC236}">
                      <a16:creationId xmlns:a16="http://schemas.microsoft.com/office/drawing/2014/main" id="{BF1F7F44-E9D4-7A4D-98A0-CA355881EF41}"/>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9" name="Rechthoek 212">
                  <a:extLst>
                    <a:ext uri="{FF2B5EF4-FFF2-40B4-BE49-F238E27FC236}">
                      <a16:creationId xmlns:a16="http://schemas.microsoft.com/office/drawing/2014/main" id="{3A869337-299B-2C4A-A92E-E77744EE333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3" name="Groep 206">
                <a:extLst>
                  <a:ext uri="{FF2B5EF4-FFF2-40B4-BE49-F238E27FC236}">
                    <a16:creationId xmlns:a16="http://schemas.microsoft.com/office/drawing/2014/main" id="{239060DD-784F-CA4D-9328-8D691E26335C}"/>
                  </a:ext>
                </a:extLst>
              </p:cNvPr>
              <p:cNvGrpSpPr/>
              <p:nvPr userDrawn="1"/>
            </p:nvGrpSpPr>
            <p:grpSpPr>
              <a:xfrm>
                <a:off x="12822311" y="3480352"/>
                <a:ext cx="182309" cy="163794"/>
                <a:chOff x="12832541" y="3162395"/>
                <a:chExt cx="219532" cy="197236"/>
              </a:xfrm>
            </p:grpSpPr>
            <p:sp>
              <p:nvSpPr>
                <p:cNvPr id="184" name="Rechthoek 207">
                  <a:extLst>
                    <a:ext uri="{FF2B5EF4-FFF2-40B4-BE49-F238E27FC236}">
                      <a16:creationId xmlns:a16="http://schemas.microsoft.com/office/drawing/2014/main" id="{0BD99202-47D8-6340-BE6C-9FAE18927A44}"/>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5" name="Rechthoek 208">
                  <a:extLst>
                    <a:ext uri="{FF2B5EF4-FFF2-40B4-BE49-F238E27FC236}">
                      <a16:creationId xmlns:a16="http://schemas.microsoft.com/office/drawing/2014/main" id="{43EAFCF8-B108-B14B-BCCC-A32584748FB0}"/>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6" name="Rechthoek 209">
                  <a:extLst>
                    <a:ext uri="{FF2B5EF4-FFF2-40B4-BE49-F238E27FC236}">
                      <a16:creationId xmlns:a16="http://schemas.microsoft.com/office/drawing/2014/main" id="{358E6D86-1F68-C94C-93A1-0D519A698229}"/>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4" name="Ovaal 164">
              <a:extLst>
                <a:ext uri="{FF2B5EF4-FFF2-40B4-BE49-F238E27FC236}">
                  <a16:creationId xmlns:a16="http://schemas.microsoft.com/office/drawing/2014/main" id="{3D2275EA-5827-764C-95CB-69CDD99B2AEF}"/>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5" name="Rechthoek 165">
              <a:extLst>
                <a:ext uri="{FF2B5EF4-FFF2-40B4-BE49-F238E27FC236}">
                  <a16:creationId xmlns:a16="http://schemas.microsoft.com/office/drawing/2014/main" id="{4A581F67-F593-3C4F-9E25-BEEFEF0B9502}"/>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6" name="Rechte verbindingslijn 166">
              <a:extLst>
                <a:ext uri="{FF2B5EF4-FFF2-40B4-BE49-F238E27FC236}">
                  <a16:creationId xmlns:a16="http://schemas.microsoft.com/office/drawing/2014/main" id="{BA0A831E-F6D3-4D46-B0D3-B1F781300BA6}"/>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7" name="Ovaal 168">
              <a:extLst>
                <a:ext uri="{FF2B5EF4-FFF2-40B4-BE49-F238E27FC236}">
                  <a16:creationId xmlns:a16="http://schemas.microsoft.com/office/drawing/2014/main" id="{28A8B7C3-3749-C247-B7ED-47CE691A53D3}"/>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8" name="Rechthoek 169">
              <a:extLst>
                <a:ext uri="{FF2B5EF4-FFF2-40B4-BE49-F238E27FC236}">
                  <a16:creationId xmlns:a16="http://schemas.microsoft.com/office/drawing/2014/main" id="{45769791-DA5A-2847-9AFB-2AB21A6B2743}"/>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9" name="Groep 170">
              <a:extLst>
                <a:ext uri="{FF2B5EF4-FFF2-40B4-BE49-F238E27FC236}">
                  <a16:creationId xmlns:a16="http://schemas.microsoft.com/office/drawing/2014/main" id="{D1D1864A-B657-A24A-9906-F2AEDB56CEFF}"/>
                </a:ext>
              </a:extLst>
            </p:cNvPr>
            <p:cNvGrpSpPr/>
            <p:nvPr userDrawn="1"/>
          </p:nvGrpSpPr>
          <p:grpSpPr>
            <a:xfrm>
              <a:off x="12700791" y="6095601"/>
              <a:ext cx="514284" cy="612918"/>
              <a:chOff x="12682980" y="3403241"/>
              <a:chExt cx="622284" cy="741632"/>
            </a:xfrm>
          </p:grpSpPr>
          <p:grpSp>
            <p:nvGrpSpPr>
              <p:cNvPr id="160" name="Groep 171">
                <a:extLst>
                  <a:ext uri="{FF2B5EF4-FFF2-40B4-BE49-F238E27FC236}">
                    <a16:creationId xmlns:a16="http://schemas.microsoft.com/office/drawing/2014/main" id="{48B18509-0E5D-A842-9E84-F039F2BE965E}"/>
                  </a:ext>
                </a:extLst>
              </p:cNvPr>
              <p:cNvGrpSpPr/>
              <p:nvPr userDrawn="1"/>
            </p:nvGrpSpPr>
            <p:grpSpPr>
              <a:xfrm>
                <a:off x="12771568" y="3403241"/>
                <a:ext cx="467138" cy="448489"/>
                <a:chOff x="12782195" y="3403241"/>
                <a:chExt cx="467138" cy="448489"/>
              </a:xfrm>
            </p:grpSpPr>
            <p:grpSp>
              <p:nvGrpSpPr>
                <p:cNvPr id="163" name="Groep 174">
                  <a:extLst>
                    <a:ext uri="{FF2B5EF4-FFF2-40B4-BE49-F238E27FC236}">
                      <a16:creationId xmlns:a16="http://schemas.microsoft.com/office/drawing/2014/main" id="{DC0C25DF-566B-514E-9059-5479B881A750}"/>
                    </a:ext>
                  </a:extLst>
                </p:cNvPr>
                <p:cNvGrpSpPr/>
                <p:nvPr userDrawn="1"/>
              </p:nvGrpSpPr>
              <p:grpSpPr>
                <a:xfrm>
                  <a:off x="12782195" y="3403241"/>
                  <a:ext cx="412967" cy="393907"/>
                  <a:chOff x="13554906" y="3320109"/>
                  <a:chExt cx="443906" cy="423419"/>
                </a:xfrm>
              </p:grpSpPr>
              <p:grpSp>
                <p:nvGrpSpPr>
                  <p:cNvPr id="170" name="Groep 181">
                    <a:extLst>
                      <a:ext uri="{FF2B5EF4-FFF2-40B4-BE49-F238E27FC236}">
                        <a16:creationId xmlns:a16="http://schemas.microsoft.com/office/drawing/2014/main" id="{0F32CD39-E584-984F-BA0C-E108357B6971}"/>
                      </a:ext>
                    </a:extLst>
                  </p:cNvPr>
                  <p:cNvGrpSpPr/>
                  <p:nvPr userDrawn="1"/>
                </p:nvGrpSpPr>
                <p:grpSpPr>
                  <a:xfrm>
                    <a:off x="13554906" y="3320109"/>
                    <a:ext cx="443906" cy="423419"/>
                    <a:chOff x="12909684" y="1276143"/>
                    <a:chExt cx="443906" cy="423419"/>
                  </a:xfrm>
                </p:grpSpPr>
                <p:sp>
                  <p:nvSpPr>
                    <p:cNvPr id="173" name="Rechthoek 184">
                      <a:extLst>
                        <a:ext uri="{FF2B5EF4-FFF2-40B4-BE49-F238E27FC236}">
                          <a16:creationId xmlns:a16="http://schemas.microsoft.com/office/drawing/2014/main" id="{850BB83F-E478-1548-9012-B08F8E39BEF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4" name="Rechthoek 185">
                      <a:extLst>
                        <a:ext uri="{FF2B5EF4-FFF2-40B4-BE49-F238E27FC236}">
                          <a16:creationId xmlns:a16="http://schemas.microsoft.com/office/drawing/2014/main" id="{4D487BFF-4602-2843-9BF1-2C115E2BFD30}"/>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5" name="Ovaal 186">
                      <a:extLst>
                        <a:ext uri="{FF2B5EF4-FFF2-40B4-BE49-F238E27FC236}">
                          <a16:creationId xmlns:a16="http://schemas.microsoft.com/office/drawing/2014/main" id="{F0E21AA8-4428-1147-95A5-4989F098251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1" name="Afbeelding 182">
                    <a:extLst>
                      <a:ext uri="{FF2B5EF4-FFF2-40B4-BE49-F238E27FC236}">
                        <a16:creationId xmlns:a16="http://schemas.microsoft.com/office/drawing/2014/main" id="{EAD15CE8-8BD1-2F4A-B805-B6E43DD63C18}"/>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72" name="Afbeelding 183">
                    <a:extLst>
                      <a:ext uri="{FF2B5EF4-FFF2-40B4-BE49-F238E27FC236}">
                        <a16:creationId xmlns:a16="http://schemas.microsoft.com/office/drawing/2014/main" id="{A77F9F5D-0FDB-A74E-9025-DAB4A08F64BA}"/>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64" name="Groep 175">
                  <a:extLst>
                    <a:ext uri="{FF2B5EF4-FFF2-40B4-BE49-F238E27FC236}">
                      <a16:creationId xmlns:a16="http://schemas.microsoft.com/office/drawing/2014/main" id="{F6439F89-7834-DD45-8D22-98DF9C3B9CAB}"/>
                    </a:ext>
                  </a:extLst>
                </p:cNvPr>
                <p:cNvGrpSpPr/>
                <p:nvPr userDrawn="1"/>
              </p:nvGrpSpPr>
              <p:grpSpPr>
                <a:xfrm>
                  <a:off x="13103513" y="3705268"/>
                  <a:ext cx="145820" cy="146462"/>
                  <a:chOff x="13096169" y="3602278"/>
                  <a:chExt cx="145820" cy="146462"/>
                </a:xfrm>
              </p:grpSpPr>
              <p:sp>
                <p:nvSpPr>
                  <p:cNvPr id="168" name="Rechthoek 179">
                    <a:extLst>
                      <a:ext uri="{FF2B5EF4-FFF2-40B4-BE49-F238E27FC236}">
                        <a16:creationId xmlns:a16="http://schemas.microsoft.com/office/drawing/2014/main" id="{9CC73D79-FA6B-194B-B907-41B2CEE4EFD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9" name="Rechthoek 180">
                    <a:extLst>
                      <a:ext uri="{FF2B5EF4-FFF2-40B4-BE49-F238E27FC236}">
                        <a16:creationId xmlns:a16="http://schemas.microsoft.com/office/drawing/2014/main" id="{2465883A-F991-B846-8142-08B593472A8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5" name="Groep 176">
                  <a:extLst>
                    <a:ext uri="{FF2B5EF4-FFF2-40B4-BE49-F238E27FC236}">
                      <a16:creationId xmlns:a16="http://schemas.microsoft.com/office/drawing/2014/main" id="{2776C3DB-8A23-524F-A9BD-269B2A59CBA3}"/>
                    </a:ext>
                  </a:extLst>
                </p:cNvPr>
                <p:cNvGrpSpPr/>
                <p:nvPr userDrawn="1"/>
              </p:nvGrpSpPr>
              <p:grpSpPr>
                <a:xfrm rot="10800000">
                  <a:off x="13061402" y="3665637"/>
                  <a:ext cx="145820" cy="146462"/>
                  <a:chOff x="13096169" y="3602278"/>
                  <a:chExt cx="145820" cy="146462"/>
                </a:xfrm>
              </p:grpSpPr>
              <p:sp>
                <p:nvSpPr>
                  <p:cNvPr id="166" name="Rechthoek 177">
                    <a:extLst>
                      <a:ext uri="{FF2B5EF4-FFF2-40B4-BE49-F238E27FC236}">
                        <a16:creationId xmlns:a16="http://schemas.microsoft.com/office/drawing/2014/main" id="{33BBC273-8F1F-0046-BB64-AC6C589AF35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7" name="Rechthoek 178">
                    <a:extLst>
                      <a:ext uri="{FF2B5EF4-FFF2-40B4-BE49-F238E27FC236}">
                        <a16:creationId xmlns:a16="http://schemas.microsoft.com/office/drawing/2014/main" id="{B347F616-3B99-084C-BB15-024E430B950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1" name="Rechthoek 172">
                <a:extLst>
                  <a:ext uri="{FF2B5EF4-FFF2-40B4-BE49-F238E27FC236}">
                    <a16:creationId xmlns:a16="http://schemas.microsoft.com/office/drawing/2014/main" id="{D61C2876-8E95-4F42-BDB2-79C21CA1B785}"/>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2" name="Gelijkbenige driehoek 173">
                <a:extLst>
                  <a:ext uri="{FF2B5EF4-FFF2-40B4-BE49-F238E27FC236}">
                    <a16:creationId xmlns:a16="http://schemas.microsoft.com/office/drawing/2014/main" id="{2769785E-0A58-A94C-9058-4740667851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Tree>
    <p:extLst>
      <p:ext uri="{BB962C8B-B14F-4D97-AF65-F5344CB8AC3E}">
        <p14:creationId xmlns:p14="http://schemas.microsoft.com/office/powerpoint/2010/main" val="108974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ext only">
    <p:spTree>
      <p:nvGrpSpPr>
        <p:cNvPr id="1" name=""/>
        <p:cNvGrpSpPr/>
        <p:nvPr/>
      </p:nvGrpSpPr>
      <p:grpSpPr>
        <a:xfrm>
          <a:off x="0" y="0"/>
          <a:ext cx="0" cy="0"/>
          <a:chOff x="0" y="0"/>
          <a:chExt cx="0" cy="0"/>
        </a:xfrm>
      </p:grpSpPr>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46" name="Tijdelijke aanduiding voor verticale tekst 2">
            <a:extLst>
              <a:ext uri="{FF2B5EF4-FFF2-40B4-BE49-F238E27FC236}">
                <a16:creationId xmlns:a16="http://schemas.microsoft.com/office/drawing/2014/main" id="{3E582727-DD7F-46B0-9F69-FF631C6E4A9E}"/>
              </a:ext>
            </a:extLst>
          </p:cNvPr>
          <p:cNvSpPr>
            <a:spLocks noGrp="1"/>
          </p:cNvSpPr>
          <p:nvPr>
            <p:ph type="body" orient="vert" idx="21" hasCustomPrompt="1"/>
          </p:nvPr>
        </p:nvSpPr>
        <p:spPr>
          <a:xfrm>
            <a:off x="1495425" y="1935807"/>
            <a:ext cx="6791327" cy="4122095"/>
          </a:xfrm>
        </p:spPr>
        <p:txBody>
          <a:bodyPr vert="horz" lIns="0" tIns="0" rIns="0" bIns="0" numCol="2" spcCol="540000"/>
          <a:lstStyle>
            <a:lvl1pPr>
              <a:lnSpc>
                <a:spcPts val="1575"/>
              </a:lnSpc>
              <a:spcAft>
                <a:spcPts val="0"/>
              </a:spcAft>
              <a:defRPr>
                <a:solidFill>
                  <a:schemeClr val="tx1"/>
                </a:solidFill>
              </a:defRPr>
            </a:lvl1pPr>
            <a:lvl2pPr>
              <a:defRPr/>
            </a:lvl2pPr>
            <a:lvl3pPr>
              <a:lnSpc>
                <a:spcPts val="1200"/>
              </a:lnSpc>
              <a:defRPr sz="900">
                <a:solidFill>
                  <a:schemeClr val="tx1"/>
                </a:solidFill>
              </a:defRPr>
            </a:lvl3pPr>
            <a:lvl4pPr>
              <a:defRPr/>
            </a:lvl4pPr>
            <a:lvl5pPr marL="0" indent="0">
              <a:buNone/>
              <a:defRPr/>
            </a:lvl5pPr>
            <a:lvl6pPr>
              <a:defRPr/>
            </a:lvl6pPr>
            <a:lvl7pPr>
              <a:defRPr/>
            </a:lvl7pPr>
            <a:lvl8pPr>
              <a:defRPr/>
            </a:lvl8pPr>
            <a:lvl9pPr>
              <a:defRPr/>
            </a:lvl9pPr>
          </a:lstStyle>
          <a:p>
            <a:pPr lvl="2"/>
            <a:r>
              <a:rPr lang="en-GB" noProof="0"/>
              <a:t>Plain text</a:t>
            </a:r>
          </a:p>
        </p:txBody>
      </p:sp>
      <p:sp>
        <p:nvSpPr>
          <p:cNvPr id="68" name="Rechthoek 23">
            <a:extLst>
              <a:ext uri="{FF2B5EF4-FFF2-40B4-BE49-F238E27FC236}">
                <a16:creationId xmlns:a16="http://schemas.microsoft.com/office/drawing/2014/main" id="{F3B11F12-1F97-1040-A8D7-2A3F94BF3A43}"/>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34" name="Group 133">
            <a:extLst>
              <a:ext uri="{FF2B5EF4-FFF2-40B4-BE49-F238E27FC236}">
                <a16:creationId xmlns:a16="http://schemas.microsoft.com/office/drawing/2014/main" id="{EF10D7F4-C765-FB46-812D-FDD19C1ED807}"/>
              </a:ext>
            </a:extLst>
          </p:cNvPr>
          <p:cNvGrpSpPr/>
          <p:nvPr userDrawn="1"/>
        </p:nvGrpSpPr>
        <p:grpSpPr>
          <a:xfrm>
            <a:off x="9291401" y="2"/>
            <a:ext cx="2393267" cy="6708519"/>
            <a:chOff x="12388535" y="0"/>
            <a:chExt cx="3191021" cy="6708519"/>
          </a:xfrm>
        </p:grpSpPr>
        <p:sp>
          <p:nvSpPr>
            <p:cNvPr id="135" name="Freeform 101">
              <a:extLst>
                <a:ext uri="{FF2B5EF4-FFF2-40B4-BE49-F238E27FC236}">
                  <a16:creationId xmlns:a16="http://schemas.microsoft.com/office/drawing/2014/main" id="{A1842379-FBE1-614E-9964-1263AE56F56B}"/>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36" name="Rechthoek 197">
              <a:extLst>
                <a:ext uri="{FF2B5EF4-FFF2-40B4-BE49-F238E27FC236}">
                  <a16:creationId xmlns:a16="http://schemas.microsoft.com/office/drawing/2014/main" id="{76FF8063-A60B-0F4E-8393-F1A89D6A9E7C}"/>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37" name="Rechte verbindingslijn 198">
              <a:extLst>
                <a:ext uri="{FF2B5EF4-FFF2-40B4-BE49-F238E27FC236}">
                  <a16:creationId xmlns:a16="http://schemas.microsoft.com/office/drawing/2014/main" id="{7AC2A5E4-5F60-D940-B4E8-BD92FCF76563}"/>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38" name="Rechthoek 154">
              <a:extLst>
                <a:ext uri="{FF2B5EF4-FFF2-40B4-BE49-F238E27FC236}">
                  <a16:creationId xmlns:a16="http://schemas.microsoft.com/office/drawing/2014/main" id="{2884FDC9-9CB8-1740-98D1-1567DB5691D9}"/>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39" name="Rechte verbindingslijn 156">
              <a:extLst>
                <a:ext uri="{FF2B5EF4-FFF2-40B4-BE49-F238E27FC236}">
                  <a16:creationId xmlns:a16="http://schemas.microsoft.com/office/drawing/2014/main" id="{5AA11C36-9C18-0448-A9ED-46BC7600C9ED}"/>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0" name="Rechte verbindingslijn 157">
              <a:extLst>
                <a:ext uri="{FF2B5EF4-FFF2-40B4-BE49-F238E27FC236}">
                  <a16:creationId xmlns:a16="http://schemas.microsoft.com/office/drawing/2014/main" id="{A8C01A59-7D3F-0641-99E3-21B6E7905857}"/>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1" name="Rechte verbindingslijn 159">
              <a:extLst>
                <a:ext uri="{FF2B5EF4-FFF2-40B4-BE49-F238E27FC236}">
                  <a16:creationId xmlns:a16="http://schemas.microsoft.com/office/drawing/2014/main" id="{C54F7AF7-F409-2140-BBDC-3CA0561BF831}"/>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2" name="Ovaal 160">
              <a:extLst>
                <a:ext uri="{FF2B5EF4-FFF2-40B4-BE49-F238E27FC236}">
                  <a16:creationId xmlns:a16="http://schemas.microsoft.com/office/drawing/2014/main" id="{DEA67FD5-8B31-8B49-AC5B-405FB8FFE2A4}"/>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3" name="Rechthoek 161">
              <a:extLst>
                <a:ext uri="{FF2B5EF4-FFF2-40B4-BE49-F238E27FC236}">
                  <a16:creationId xmlns:a16="http://schemas.microsoft.com/office/drawing/2014/main" id="{D94F2FEF-8925-CB43-8BB7-B35C7FDFB3C3}"/>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4" name="Groep 162">
              <a:extLst>
                <a:ext uri="{FF2B5EF4-FFF2-40B4-BE49-F238E27FC236}">
                  <a16:creationId xmlns:a16="http://schemas.microsoft.com/office/drawing/2014/main" id="{14E251D8-2EB4-DD43-ABC2-0A1B71E91B7E}"/>
                </a:ext>
              </a:extLst>
            </p:cNvPr>
            <p:cNvGrpSpPr/>
            <p:nvPr userDrawn="1"/>
          </p:nvGrpSpPr>
          <p:grpSpPr>
            <a:xfrm>
              <a:off x="12757283" y="3162561"/>
              <a:ext cx="825500" cy="209550"/>
              <a:chOff x="13504624" y="2482850"/>
              <a:chExt cx="825500" cy="209550"/>
            </a:xfrm>
          </p:grpSpPr>
          <p:sp>
            <p:nvSpPr>
              <p:cNvPr id="191" name="Rechthoek 193">
                <a:extLst>
                  <a:ext uri="{FF2B5EF4-FFF2-40B4-BE49-F238E27FC236}">
                    <a16:creationId xmlns:a16="http://schemas.microsoft.com/office/drawing/2014/main" id="{1DEA7B74-D129-0F43-A395-E8E85E62035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2" name="Rechte verbindingslijn 194">
                <a:extLst>
                  <a:ext uri="{FF2B5EF4-FFF2-40B4-BE49-F238E27FC236}">
                    <a16:creationId xmlns:a16="http://schemas.microsoft.com/office/drawing/2014/main" id="{7E7CDB5E-3545-4246-B876-8DE507F2108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3" name="Gelijkbenige driehoek 195">
                <a:extLst>
                  <a:ext uri="{FF2B5EF4-FFF2-40B4-BE49-F238E27FC236}">
                    <a16:creationId xmlns:a16="http://schemas.microsoft.com/office/drawing/2014/main" id="{5A037090-AFC4-1247-A456-34F6AA1F5E7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45" name="Ovaal 155">
              <a:extLst>
                <a:ext uri="{FF2B5EF4-FFF2-40B4-BE49-F238E27FC236}">
                  <a16:creationId xmlns:a16="http://schemas.microsoft.com/office/drawing/2014/main" id="{C985E0E8-A65D-B54F-835B-97ECC3078E62}"/>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46" name="Rechthoek 158">
              <a:extLst>
                <a:ext uri="{FF2B5EF4-FFF2-40B4-BE49-F238E27FC236}">
                  <a16:creationId xmlns:a16="http://schemas.microsoft.com/office/drawing/2014/main" id="{A79D4C38-E837-2042-984D-AE0BFA4C2484}"/>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7" name="Groep 163">
              <a:extLst>
                <a:ext uri="{FF2B5EF4-FFF2-40B4-BE49-F238E27FC236}">
                  <a16:creationId xmlns:a16="http://schemas.microsoft.com/office/drawing/2014/main" id="{7F228BF7-8B04-AE48-A958-AFBD0BBAECE3}"/>
                </a:ext>
              </a:extLst>
            </p:cNvPr>
            <p:cNvGrpSpPr/>
            <p:nvPr userDrawn="1"/>
          </p:nvGrpSpPr>
          <p:grpSpPr>
            <a:xfrm>
              <a:off x="12757283" y="2126361"/>
              <a:ext cx="294789" cy="318834"/>
              <a:chOff x="14466489" y="1001522"/>
              <a:chExt cx="290627" cy="314333"/>
            </a:xfrm>
          </p:grpSpPr>
          <p:sp>
            <p:nvSpPr>
              <p:cNvPr id="185" name="Rechthoek 187">
                <a:extLst>
                  <a:ext uri="{FF2B5EF4-FFF2-40B4-BE49-F238E27FC236}">
                    <a16:creationId xmlns:a16="http://schemas.microsoft.com/office/drawing/2014/main" id="{B4AF3BDB-6BE4-E146-BE82-C81155E8B9B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6" name="Ovaal 188">
                <a:extLst>
                  <a:ext uri="{FF2B5EF4-FFF2-40B4-BE49-F238E27FC236}">
                    <a16:creationId xmlns:a16="http://schemas.microsoft.com/office/drawing/2014/main" id="{286D1E50-0460-D845-8AAC-BD41A58572B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7" name="Vrije vorm: vorm 189">
                <a:extLst>
                  <a:ext uri="{FF2B5EF4-FFF2-40B4-BE49-F238E27FC236}">
                    <a16:creationId xmlns:a16="http://schemas.microsoft.com/office/drawing/2014/main" id="{D6269131-4CB5-AB49-9E8E-CE1923A463C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8" name="Rechthoek: afgeronde hoeken 190">
                <a:extLst>
                  <a:ext uri="{FF2B5EF4-FFF2-40B4-BE49-F238E27FC236}">
                    <a16:creationId xmlns:a16="http://schemas.microsoft.com/office/drawing/2014/main" id="{E8DE64E6-7471-814A-85D0-102CE9847DC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89" name="Rechte verbindingslijn 191">
                <a:extLst>
                  <a:ext uri="{FF2B5EF4-FFF2-40B4-BE49-F238E27FC236}">
                    <a16:creationId xmlns:a16="http://schemas.microsoft.com/office/drawing/2014/main" id="{AF7CEB3C-1C6B-AA4B-BC3A-C1DD745FCF6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0" name="Rechte verbindingslijn 192">
                <a:extLst>
                  <a:ext uri="{FF2B5EF4-FFF2-40B4-BE49-F238E27FC236}">
                    <a16:creationId xmlns:a16="http://schemas.microsoft.com/office/drawing/2014/main" id="{6879F45E-51D4-D043-8500-6E76749FBC07}"/>
                  </a:ext>
                </a:extLst>
              </p:cNvPr>
              <p:cNvCxnSpPr>
                <a:cxnSpLocks/>
                <a:stCxn id="18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8" name="Groep 152">
              <a:extLst>
                <a:ext uri="{FF2B5EF4-FFF2-40B4-BE49-F238E27FC236}">
                  <a16:creationId xmlns:a16="http://schemas.microsoft.com/office/drawing/2014/main" id="{BDA773AD-14BE-DC43-A9F8-44E054CC4AB4}"/>
                </a:ext>
              </a:extLst>
            </p:cNvPr>
            <p:cNvGrpSpPr/>
            <p:nvPr userDrawn="1"/>
          </p:nvGrpSpPr>
          <p:grpSpPr>
            <a:xfrm>
              <a:off x="12757283" y="4084851"/>
              <a:ext cx="1499406" cy="678267"/>
              <a:chOff x="12757283" y="3120781"/>
              <a:chExt cx="1499406" cy="678267"/>
            </a:xfrm>
          </p:grpSpPr>
          <p:sp>
            <p:nvSpPr>
              <p:cNvPr id="171" name="Rechthoek 199">
                <a:extLst>
                  <a:ext uri="{FF2B5EF4-FFF2-40B4-BE49-F238E27FC236}">
                    <a16:creationId xmlns:a16="http://schemas.microsoft.com/office/drawing/2014/main" id="{CABAA504-F166-324E-8EDC-D1F35435166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2" name="Rechthoek 200">
                <a:extLst>
                  <a:ext uri="{FF2B5EF4-FFF2-40B4-BE49-F238E27FC236}">
                    <a16:creationId xmlns:a16="http://schemas.microsoft.com/office/drawing/2014/main" id="{BE9E5F78-45B5-FE42-86EB-2B8FDE25A3E7}"/>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3" name="Tekstvak 201">
                <a:extLst>
                  <a:ext uri="{FF2B5EF4-FFF2-40B4-BE49-F238E27FC236}">
                    <a16:creationId xmlns:a16="http://schemas.microsoft.com/office/drawing/2014/main" id="{F96F8298-7AA6-5A42-BFE6-BF4F9C7A05B5}"/>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74" name="Tekstvak 202">
                <a:extLst>
                  <a:ext uri="{FF2B5EF4-FFF2-40B4-BE49-F238E27FC236}">
                    <a16:creationId xmlns:a16="http://schemas.microsoft.com/office/drawing/2014/main" id="{46B090ED-11AC-8541-9EE3-4ACDF68436E1}"/>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75" name="Picture 3">
                <a:extLst>
                  <a:ext uri="{FF2B5EF4-FFF2-40B4-BE49-F238E27FC236}">
                    <a16:creationId xmlns:a16="http://schemas.microsoft.com/office/drawing/2014/main" id="{488E4296-2C02-6946-AA39-F778E841F509}"/>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 name="Gelijkbenige driehoek 204">
                <a:extLst>
                  <a:ext uri="{FF2B5EF4-FFF2-40B4-BE49-F238E27FC236}">
                    <a16:creationId xmlns:a16="http://schemas.microsoft.com/office/drawing/2014/main" id="{204DC53F-7400-C944-9FD6-5E72EC86FE46}"/>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77" name="Groep 205">
                <a:extLst>
                  <a:ext uri="{FF2B5EF4-FFF2-40B4-BE49-F238E27FC236}">
                    <a16:creationId xmlns:a16="http://schemas.microsoft.com/office/drawing/2014/main" id="{80265382-20E6-524A-A24F-32578C848995}"/>
                  </a:ext>
                </a:extLst>
              </p:cNvPr>
              <p:cNvGrpSpPr/>
              <p:nvPr userDrawn="1"/>
            </p:nvGrpSpPr>
            <p:grpSpPr>
              <a:xfrm>
                <a:off x="12822311" y="3178534"/>
                <a:ext cx="182309" cy="163794"/>
                <a:chOff x="12832541" y="3162395"/>
                <a:chExt cx="219532" cy="197236"/>
              </a:xfrm>
            </p:grpSpPr>
            <p:sp>
              <p:nvSpPr>
                <p:cNvPr id="182" name="Rechthoek 210">
                  <a:extLst>
                    <a:ext uri="{FF2B5EF4-FFF2-40B4-BE49-F238E27FC236}">
                      <a16:creationId xmlns:a16="http://schemas.microsoft.com/office/drawing/2014/main" id="{A127F13C-4632-0641-A239-8198E0DAB270}"/>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3" name="Rechthoek 211">
                  <a:extLst>
                    <a:ext uri="{FF2B5EF4-FFF2-40B4-BE49-F238E27FC236}">
                      <a16:creationId xmlns:a16="http://schemas.microsoft.com/office/drawing/2014/main" id="{97132A8A-84BE-6845-BB16-AFCA2A065CAE}"/>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4" name="Rechthoek 212">
                  <a:extLst>
                    <a:ext uri="{FF2B5EF4-FFF2-40B4-BE49-F238E27FC236}">
                      <a16:creationId xmlns:a16="http://schemas.microsoft.com/office/drawing/2014/main" id="{167471E6-35EE-BC44-AE1A-F84935E876E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78" name="Groep 206">
                <a:extLst>
                  <a:ext uri="{FF2B5EF4-FFF2-40B4-BE49-F238E27FC236}">
                    <a16:creationId xmlns:a16="http://schemas.microsoft.com/office/drawing/2014/main" id="{FDDD0E81-C751-F240-8865-4B75294DF5F4}"/>
                  </a:ext>
                </a:extLst>
              </p:cNvPr>
              <p:cNvGrpSpPr/>
              <p:nvPr userDrawn="1"/>
            </p:nvGrpSpPr>
            <p:grpSpPr>
              <a:xfrm>
                <a:off x="12822311" y="3480352"/>
                <a:ext cx="182309" cy="163794"/>
                <a:chOff x="12832541" y="3162395"/>
                <a:chExt cx="219532" cy="197236"/>
              </a:xfrm>
            </p:grpSpPr>
            <p:sp>
              <p:nvSpPr>
                <p:cNvPr id="179" name="Rechthoek 207">
                  <a:extLst>
                    <a:ext uri="{FF2B5EF4-FFF2-40B4-BE49-F238E27FC236}">
                      <a16:creationId xmlns:a16="http://schemas.microsoft.com/office/drawing/2014/main" id="{F47F54A3-C38B-9348-8E9C-5AFA9F394FC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0" name="Rechthoek 208">
                  <a:extLst>
                    <a:ext uri="{FF2B5EF4-FFF2-40B4-BE49-F238E27FC236}">
                      <a16:creationId xmlns:a16="http://schemas.microsoft.com/office/drawing/2014/main" id="{D59D5F18-92A7-294B-8A61-D53C2CF42502}"/>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1" name="Rechthoek 209">
                  <a:extLst>
                    <a:ext uri="{FF2B5EF4-FFF2-40B4-BE49-F238E27FC236}">
                      <a16:creationId xmlns:a16="http://schemas.microsoft.com/office/drawing/2014/main" id="{91EDB36B-36F9-544E-9013-E65F13BF0B20}"/>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49" name="Ovaal 164">
              <a:extLst>
                <a:ext uri="{FF2B5EF4-FFF2-40B4-BE49-F238E27FC236}">
                  <a16:creationId xmlns:a16="http://schemas.microsoft.com/office/drawing/2014/main" id="{1B9F46B7-5992-0A4F-A9ED-97BA5D9DA224}"/>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0" name="Rechthoek 165">
              <a:extLst>
                <a:ext uri="{FF2B5EF4-FFF2-40B4-BE49-F238E27FC236}">
                  <a16:creationId xmlns:a16="http://schemas.microsoft.com/office/drawing/2014/main" id="{1230279F-93F8-1F4E-83B7-06209E5CD7D8}"/>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1" name="Rechte verbindingslijn 166">
              <a:extLst>
                <a:ext uri="{FF2B5EF4-FFF2-40B4-BE49-F238E27FC236}">
                  <a16:creationId xmlns:a16="http://schemas.microsoft.com/office/drawing/2014/main" id="{605DD326-8740-E247-964F-B8CA790D78D0}"/>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2" name="Ovaal 168">
              <a:extLst>
                <a:ext uri="{FF2B5EF4-FFF2-40B4-BE49-F238E27FC236}">
                  <a16:creationId xmlns:a16="http://schemas.microsoft.com/office/drawing/2014/main" id="{B7A4E890-9796-4340-8B7B-A82F326286EE}"/>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3" name="Rechthoek 169">
              <a:extLst>
                <a:ext uri="{FF2B5EF4-FFF2-40B4-BE49-F238E27FC236}">
                  <a16:creationId xmlns:a16="http://schemas.microsoft.com/office/drawing/2014/main" id="{07B410D1-BD38-BE44-99B1-8F9BD95AA2DA}"/>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70">
              <a:extLst>
                <a:ext uri="{FF2B5EF4-FFF2-40B4-BE49-F238E27FC236}">
                  <a16:creationId xmlns:a16="http://schemas.microsoft.com/office/drawing/2014/main" id="{3853F9CF-BF13-E04D-ADF0-F1D0C1B22526}"/>
                </a:ext>
              </a:extLst>
            </p:cNvPr>
            <p:cNvGrpSpPr/>
            <p:nvPr userDrawn="1"/>
          </p:nvGrpSpPr>
          <p:grpSpPr>
            <a:xfrm>
              <a:off x="12700791" y="6095601"/>
              <a:ext cx="514284" cy="612918"/>
              <a:chOff x="12682980" y="3403241"/>
              <a:chExt cx="622284" cy="741632"/>
            </a:xfrm>
          </p:grpSpPr>
          <p:grpSp>
            <p:nvGrpSpPr>
              <p:cNvPr id="155" name="Groep 171">
                <a:extLst>
                  <a:ext uri="{FF2B5EF4-FFF2-40B4-BE49-F238E27FC236}">
                    <a16:creationId xmlns:a16="http://schemas.microsoft.com/office/drawing/2014/main" id="{63EE1B37-DA4F-7440-B2E7-81C97DB46709}"/>
                  </a:ext>
                </a:extLst>
              </p:cNvPr>
              <p:cNvGrpSpPr/>
              <p:nvPr userDrawn="1"/>
            </p:nvGrpSpPr>
            <p:grpSpPr>
              <a:xfrm>
                <a:off x="12771568" y="3403241"/>
                <a:ext cx="467138" cy="448489"/>
                <a:chOff x="12782195" y="3403241"/>
                <a:chExt cx="467138" cy="448489"/>
              </a:xfrm>
            </p:grpSpPr>
            <p:grpSp>
              <p:nvGrpSpPr>
                <p:cNvPr id="158" name="Groep 174">
                  <a:extLst>
                    <a:ext uri="{FF2B5EF4-FFF2-40B4-BE49-F238E27FC236}">
                      <a16:creationId xmlns:a16="http://schemas.microsoft.com/office/drawing/2014/main" id="{8DC726F8-9F34-BF4E-BB7D-DB08181F76F3}"/>
                    </a:ext>
                  </a:extLst>
                </p:cNvPr>
                <p:cNvGrpSpPr/>
                <p:nvPr userDrawn="1"/>
              </p:nvGrpSpPr>
              <p:grpSpPr>
                <a:xfrm>
                  <a:off x="12782195" y="3403241"/>
                  <a:ext cx="412967" cy="393907"/>
                  <a:chOff x="13554906" y="3320109"/>
                  <a:chExt cx="443906" cy="423419"/>
                </a:xfrm>
              </p:grpSpPr>
              <p:grpSp>
                <p:nvGrpSpPr>
                  <p:cNvPr id="165" name="Groep 181">
                    <a:extLst>
                      <a:ext uri="{FF2B5EF4-FFF2-40B4-BE49-F238E27FC236}">
                        <a16:creationId xmlns:a16="http://schemas.microsoft.com/office/drawing/2014/main" id="{8D523BBC-BF75-2340-B006-31DD27654BEC}"/>
                      </a:ext>
                    </a:extLst>
                  </p:cNvPr>
                  <p:cNvGrpSpPr/>
                  <p:nvPr userDrawn="1"/>
                </p:nvGrpSpPr>
                <p:grpSpPr>
                  <a:xfrm>
                    <a:off x="13554906" y="3320109"/>
                    <a:ext cx="443906" cy="423419"/>
                    <a:chOff x="12909684" y="1276143"/>
                    <a:chExt cx="443906" cy="423419"/>
                  </a:xfrm>
                </p:grpSpPr>
                <p:sp>
                  <p:nvSpPr>
                    <p:cNvPr id="168" name="Rechthoek 184">
                      <a:extLst>
                        <a:ext uri="{FF2B5EF4-FFF2-40B4-BE49-F238E27FC236}">
                          <a16:creationId xmlns:a16="http://schemas.microsoft.com/office/drawing/2014/main" id="{CB4AE8E0-E8CD-3146-9B76-C4EB4F2E2E00}"/>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69" name="Rechthoek 185">
                      <a:extLst>
                        <a:ext uri="{FF2B5EF4-FFF2-40B4-BE49-F238E27FC236}">
                          <a16:creationId xmlns:a16="http://schemas.microsoft.com/office/drawing/2014/main" id="{2A4052FC-62CE-5A4B-B514-6B28057F29C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0" name="Ovaal 186">
                      <a:extLst>
                        <a:ext uri="{FF2B5EF4-FFF2-40B4-BE49-F238E27FC236}">
                          <a16:creationId xmlns:a16="http://schemas.microsoft.com/office/drawing/2014/main" id="{C531981B-090E-BD49-94F6-170A1719CD3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66" name="Afbeelding 182">
                    <a:extLst>
                      <a:ext uri="{FF2B5EF4-FFF2-40B4-BE49-F238E27FC236}">
                        <a16:creationId xmlns:a16="http://schemas.microsoft.com/office/drawing/2014/main" id="{94E08AA0-B4D5-5542-9D03-C27159AC543E}"/>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67" name="Afbeelding 183">
                    <a:extLst>
                      <a:ext uri="{FF2B5EF4-FFF2-40B4-BE49-F238E27FC236}">
                        <a16:creationId xmlns:a16="http://schemas.microsoft.com/office/drawing/2014/main" id="{9D93FDB0-4EC0-AF47-BB17-8673DE361A02}"/>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59" name="Groep 175">
                  <a:extLst>
                    <a:ext uri="{FF2B5EF4-FFF2-40B4-BE49-F238E27FC236}">
                      <a16:creationId xmlns:a16="http://schemas.microsoft.com/office/drawing/2014/main" id="{E26AC331-BE17-BB41-B38C-5CCD5F2E9678}"/>
                    </a:ext>
                  </a:extLst>
                </p:cNvPr>
                <p:cNvGrpSpPr/>
                <p:nvPr userDrawn="1"/>
              </p:nvGrpSpPr>
              <p:grpSpPr>
                <a:xfrm>
                  <a:off x="13103513" y="3705268"/>
                  <a:ext cx="145820" cy="146462"/>
                  <a:chOff x="13096169" y="3602278"/>
                  <a:chExt cx="145820" cy="146462"/>
                </a:xfrm>
              </p:grpSpPr>
              <p:sp>
                <p:nvSpPr>
                  <p:cNvPr id="163" name="Rechthoek 179">
                    <a:extLst>
                      <a:ext uri="{FF2B5EF4-FFF2-40B4-BE49-F238E27FC236}">
                        <a16:creationId xmlns:a16="http://schemas.microsoft.com/office/drawing/2014/main" id="{E206FE0C-5F6B-674C-86A1-D5BCA155EA5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4" name="Rechthoek 180">
                    <a:extLst>
                      <a:ext uri="{FF2B5EF4-FFF2-40B4-BE49-F238E27FC236}">
                        <a16:creationId xmlns:a16="http://schemas.microsoft.com/office/drawing/2014/main" id="{E94E5482-60F0-6E4E-A720-7AAB164833C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0" name="Groep 176">
                  <a:extLst>
                    <a:ext uri="{FF2B5EF4-FFF2-40B4-BE49-F238E27FC236}">
                      <a16:creationId xmlns:a16="http://schemas.microsoft.com/office/drawing/2014/main" id="{A5485B05-219F-7946-896B-7A68A5693B44}"/>
                    </a:ext>
                  </a:extLst>
                </p:cNvPr>
                <p:cNvGrpSpPr/>
                <p:nvPr userDrawn="1"/>
              </p:nvGrpSpPr>
              <p:grpSpPr>
                <a:xfrm rot="10800000">
                  <a:off x="13061402" y="3665637"/>
                  <a:ext cx="145820" cy="146462"/>
                  <a:chOff x="13096169" y="3602278"/>
                  <a:chExt cx="145820" cy="146462"/>
                </a:xfrm>
              </p:grpSpPr>
              <p:sp>
                <p:nvSpPr>
                  <p:cNvPr id="161" name="Rechthoek 177">
                    <a:extLst>
                      <a:ext uri="{FF2B5EF4-FFF2-40B4-BE49-F238E27FC236}">
                        <a16:creationId xmlns:a16="http://schemas.microsoft.com/office/drawing/2014/main" id="{A011DC80-5031-114D-9C94-96C516D0531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2" name="Rechthoek 178">
                    <a:extLst>
                      <a:ext uri="{FF2B5EF4-FFF2-40B4-BE49-F238E27FC236}">
                        <a16:creationId xmlns:a16="http://schemas.microsoft.com/office/drawing/2014/main" id="{63021D9C-8B8D-7645-942C-53A26656DEA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56" name="Rechthoek 172">
                <a:extLst>
                  <a:ext uri="{FF2B5EF4-FFF2-40B4-BE49-F238E27FC236}">
                    <a16:creationId xmlns:a16="http://schemas.microsoft.com/office/drawing/2014/main" id="{3947CBD2-644B-9447-94EF-3126C36FE64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57" name="Gelijkbenige driehoek 173">
                <a:extLst>
                  <a:ext uri="{FF2B5EF4-FFF2-40B4-BE49-F238E27FC236}">
                    <a16:creationId xmlns:a16="http://schemas.microsoft.com/office/drawing/2014/main" id="{4319FD03-62FB-BE40-9C3C-19A32F86BFF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70" name="Tijdelijke aanduiding voor verticale tekst 2">
            <a:extLst>
              <a:ext uri="{FF2B5EF4-FFF2-40B4-BE49-F238E27FC236}">
                <a16:creationId xmlns:a16="http://schemas.microsoft.com/office/drawing/2014/main" id="{36641273-CB21-1148-B48C-46922224A250}"/>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Tree>
    <p:extLst>
      <p:ext uri="{BB962C8B-B14F-4D97-AF65-F5344CB8AC3E}">
        <p14:creationId xmlns:p14="http://schemas.microsoft.com/office/powerpoint/2010/main" val="73862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1"/>
          <p:cNvSpPr>
            <a:spLocks noGrp="1" noChangeArrowheads="1"/>
          </p:cNvSpPr>
          <p:nvPr>
            <p:ph type="ftr" sz="quarter" idx="10"/>
          </p:nvPr>
        </p:nvSpPr>
        <p:spPr>
          <a:ln/>
        </p:spPr>
        <p:txBody>
          <a:bodyPr/>
          <a:lstStyle>
            <a:lvl1pPr>
              <a:defRPr/>
            </a:lvl1pPr>
          </a:lstStyle>
          <a:p>
            <a:pPr>
              <a:defRPr/>
            </a:pPr>
            <a:fld id="{778AC6C8-EA23-4013-B69F-48A71F721DF4}" type="slidenum">
              <a:rPr lang="de-DE"/>
              <a:pPr>
                <a:defRPr/>
              </a:pPr>
              <a:t>‹Nr.›</a:t>
            </a:fld>
            <a:endParaRPr lang="de-DE" dirty="0"/>
          </a:p>
        </p:txBody>
      </p:sp>
    </p:spTree>
    <p:extLst>
      <p:ext uri="{BB962C8B-B14F-4D97-AF65-F5344CB8AC3E}">
        <p14:creationId xmlns:p14="http://schemas.microsoft.com/office/powerpoint/2010/main" val="163308815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hoto only">
    <p:spTree>
      <p:nvGrpSpPr>
        <p:cNvPr id="1" name=""/>
        <p:cNvGrpSpPr/>
        <p:nvPr/>
      </p:nvGrpSpPr>
      <p:grpSpPr>
        <a:xfrm>
          <a:off x="0" y="0"/>
          <a:ext cx="0" cy="0"/>
          <a:chOff x="0" y="0"/>
          <a:chExt cx="0" cy="0"/>
        </a:xfrm>
      </p:grpSpPr>
      <p:sp>
        <p:nvSpPr>
          <p:cNvPr id="188" name="Tijdelijke aanduiding voor afbeelding 58">
            <a:extLst>
              <a:ext uri="{FF2B5EF4-FFF2-40B4-BE49-F238E27FC236}">
                <a16:creationId xmlns:a16="http://schemas.microsoft.com/office/drawing/2014/main" id="{B9AA1724-4BC8-DC45-BE67-2FD8A6889CAF}"/>
              </a:ext>
            </a:extLst>
          </p:cNvPr>
          <p:cNvSpPr>
            <a:spLocks noGrp="1"/>
          </p:cNvSpPr>
          <p:nvPr>
            <p:ph type="pic" sz="quarter" idx="52" hasCustomPrompt="1"/>
          </p:nvPr>
        </p:nvSpPr>
        <p:spPr>
          <a:xfrm>
            <a:off x="0" y="0"/>
            <a:ext cx="9144000"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595123" y="104401"/>
            <a:ext cx="548877"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38" name="Tijdelijke aanduiding voor verticale tekst 2">
            <a:extLst>
              <a:ext uri="{FF2B5EF4-FFF2-40B4-BE49-F238E27FC236}">
                <a16:creationId xmlns:a16="http://schemas.microsoft.com/office/drawing/2014/main" id="{82CBAE37-5F75-4B0B-BA6B-5E4A6E44E63D}"/>
              </a:ext>
            </a:extLst>
          </p:cNvPr>
          <p:cNvSpPr>
            <a:spLocks noGrp="1"/>
          </p:cNvSpPr>
          <p:nvPr>
            <p:ph type="body" orient="vert" idx="49" hasCustomPrompt="1"/>
          </p:nvPr>
        </p:nvSpPr>
        <p:spPr>
          <a:xfrm>
            <a:off x="1" y="-10799"/>
            <a:ext cx="1152900" cy="2052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0" name="Tijdelijke aanduiding voor verticale tekst 2">
            <a:extLst>
              <a:ext uri="{FF2B5EF4-FFF2-40B4-BE49-F238E27FC236}">
                <a16:creationId xmlns:a16="http://schemas.microsoft.com/office/drawing/2014/main" id="{3B697BE5-7EC5-EE4D-A980-176AA90471EB}"/>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grpSp>
        <p:nvGrpSpPr>
          <p:cNvPr id="134" name="Group 133">
            <a:extLst>
              <a:ext uri="{FF2B5EF4-FFF2-40B4-BE49-F238E27FC236}">
                <a16:creationId xmlns:a16="http://schemas.microsoft.com/office/drawing/2014/main" id="{FA3348EA-7513-734D-BE36-0751209FF3F7}"/>
              </a:ext>
            </a:extLst>
          </p:cNvPr>
          <p:cNvGrpSpPr/>
          <p:nvPr userDrawn="1"/>
        </p:nvGrpSpPr>
        <p:grpSpPr>
          <a:xfrm>
            <a:off x="9291401" y="2"/>
            <a:ext cx="2393267" cy="6708519"/>
            <a:chOff x="12388535" y="0"/>
            <a:chExt cx="3191021" cy="6708519"/>
          </a:xfrm>
        </p:grpSpPr>
        <p:sp>
          <p:nvSpPr>
            <p:cNvPr id="135" name="Freeform 101">
              <a:extLst>
                <a:ext uri="{FF2B5EF4-FFF2-40B4-BE49-F238E27FC236}">
                  <a16:creationId xmlns:a16="http://schemas.microsoft.com/office/drawing/2014/main" id="{27A24600-D673-5B43-A11D-924D1CC846A6}"/>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36" name="Rechthoek 197">
              <a:extLst>
                <a:ext uri="{FF2B5EF4-FFF2-40B4-BE49-F238E27FC236}">
                  <a16:creationId xmlns:a16="http://schemas.microsoft.com/office/drawing/2014/main" id="{CF25C437-22BE-4142-8840-07B72C2AD00E}"/>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37" name="Rechte verbindingslijn 198">
              <a:extLst>
                <a:ext uri="{FF2B5EF4-FFF2-40B4-BE49-F238E27FC236}">
                  <a16:creationId xmlns:a16="http://schemas.microsoft.com/office/drawing/2014/main" id="{4157D650-CF22-FF43-8E60-13781676679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38" name="Rechthoek 154">
              <a:extLst>
                <a:ext uri="{FF2B5EF4-FFF2-40B4-BE49-F238E27FC236}">
                  <a16:creationId xmlns:a16="http://schemas.microsoft.com/office/drawing/2014/main" id="{354E1923-E422-EC46-A006-ABE177D7C998}"/>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39" name="Rechte verbindingslijn 156">
              <a:extLst>
                <a:ext uri="{FF2B5EF4-FFF2-40B4-BE49-F238E27FC236}">
                  <a16:creationId xmlns:a16="http://schemas.microsoft.com/office/drawing/2014/main" id="{EA3F10CB-8AB3-6844-B491-49D7EF290F7E}"/>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0" name="Rechte verbindingslijn 157">
              <a:extLst>
                <a:ext uri="{FF2B5EF4-FFF2-40B4-BE49-F238E27FC236}">
                  <a16:creationId xmlns:a16="http://schemas.microsoft.com/office/drawing/2014/main" id="{473B1EE1-98C8-5C41-B4F7-4443A130665A}"/>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1" name="Rechte verbindingslijn 159">
              <a:extLst>
                <a:ext uri="{FF2B5EF4-FFF2-40B4-BE49-F238E27FC236}">
                  <a16:creationId xmlns:a16="http://schemas.microsoft.com/office/drawing/2014/main" id="{0AF0E391-4D6D-A041-B2D8-802FE7AA7877}"/>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2" name="Ovaal 160">
              <a:extLst>
                <a:ext uri="{FF2B5EF4-FFF2-40B4-BE49-F238E27FC236}">
                  <a16:creationId xmlns:a16="http://schemas.microsoft.com/office/drawing/2014/main" id="{1A764B9A-B53D-FC48-959F-0312138587EB}"/>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3" name="Rechthoek 161">
              <a:extLst>
                <a:ext uri="{FF2B5EF4-FFF2-40B4-BE49-F238E27FC236}">
                  <a16:creationId xmlns:a16="http://schemas.microsoft.com/office/drawing/2014/main" id="{A3230422-BA91-D74B-8029-C47036F125AB}"/>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4" name="Groep 162">
              <a:extLst>
                <a:ext uri="{FF2B5EF4-FFF2-40B4-BE49-F238E27FC236}">
                  <a16:creationId xmlns:a16="http://schemas.microsoft.com/office/drawing/2014/main" id="{A5E54144-FDE4-7D46-8FAE-2AD005549F22}"/>
                </a:ext>
              </a:extLst>
            </p:cNvPr>
            <p:cNvGrpSpPr/>
            <p:nvPr userDrawn="1"/>
          </p:nvGrpSpPr>
          <p:grpSpPr>
            <a:xfrm>
              <a:off x="12757283" y="3162561"/>
              <a:ext cx="825500" cy="209550"/>
              <a:chOff x="13504624" y="2482850"/>
              <a:chExt cx="825500" cy="209550"/>
            </a:xfrm>
          </p:grpSpPr>
          <p:sp>
            <p:nvSpPr>
              <p:cNvPr id="192" name="Rechthoek 193">
                <a:extLst>
                  <a:ext uri="{FF2B5EF4-FFF2-40B4-BE49-F238E27FC236}">
                    <a16:creationId xmlns:a16="http://schemas.microsoft.com/office/drawing/2014/main" id="{3F7AB5A9-64B9-904C-B1D1-E5A634D7219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3" name="Rechte verbindingslijn 194">
                <a:extLst>
                  <a:ext uri="{FF2B5EF4-FFF2-40B4-BE49-F238E27FC236}">
                    <a16:creationId xmlns:a16="http://schemas.microsoft.com/office/drawing/2014/main" id="{0963DD86-24B7-5A4B-9906-2D54BC641B5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4" name="Gelijkbenige driehoek 195">
                <a:extLst>
                  <a:ext uri="{FF2B5EF4-FFF2-40B4-BE49-F238E27FC236}">
                    <a16:creationId xmlns:a16="http://schemas.microsoft.com/office/drawing/2014/main" id="{EA5FB8FB-9A13-5746-BF28-981D19F442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45" name="Ovaal 155">
              <a:extLst>
                <a:ext uri="{FF2B5EF4-FFF2-40B4-BE49-F238E27FC236}">
                  <a16:creationId xmlns:a16="http://schemas.microsoft.com/office/drawing/2014/main" id="{016D4A56-B105-F048-B4E9-19B1BB8CD284}"/>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46" name="Rechthoek 158">
              <a:extLst>
                <a:ext uri="{FF2B5EF4-FFF2-40B4-BE49-F238E27FC236}">
                  <a16:creationId xmlns:a16="http://schemas.microsoft.com/office/drawing/2014/main" id="{3582A025-AE80-8842-848C-F696058309E0}"/>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7" name="Groep 163">
              <a:extLst>
                <a:ext uri="{FF2B5EF4-FFF2-40B4-BE49-F238E27FC236}">
                  <a16:creationId xmlns:a16="http://schemas.microsoft.com/office/drawing/2014/main" id="{045A1544-D87C-F147-8309-2885DC1BD772}"/>
                </a:ext>
              </a:extLst>
            </p:cNvPr>
            <p:cNvGrpSpPr/>
            <p:nvPr userDrawn="1"/>
          </p:nvGrpSpPr>
          <p:grpSpPr>
            <a:xfrm>
              <a:off x="12757283" y="2126361"/>
              <a:ext cx="294789" cy="318834"/>
              <a:chOff x="14466489" y="1001522"/>
              <a:chExt cx="290627" cy="314333"/>
            </a:xfrm>
          </p:grpSpPr>
          <p:sp>
            <p:nvSpPr>
              <p:cNvPr id="185" name="Rechthoek 187">
                <a:extLst>
                  <a:ext uri="{FF2B5EF4-FFF2-40B4-BE49-F238E27FC236}">
                    <a16:creationId xmlns:a16="http://schemas.microsoft.com/office/drawing/2014/main" id="{DF87D8DD-9074-EC49-9003-D86B6421F41D}"/>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6" name="Ovaal 188">
                <a:extLst>
                  <a:ext uri="{FF2B5EF4-FFF2-40B4-BE49-F238E27FC236}">
                    <a16:creationId xmlns:a16="http://schemas.microsoft.com/office/drawing/2014/main" id="{253DC829-6D19-6647-AB25-A6DFF80E6A3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7" name="Vrije vorm: vorm 189">
                <a:extLst>
                  <a:ext uri="{FF2B5EF4-FFF2-40B4-BE49-F238E27FC236}">
                    <a16:creationId xmlns:a16="http://schemas.microsoft.com/office/drawing/2014/main" id="{16920707-A989-5E46-92F9-0D02D51BCED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9" name="Rechthoek: afgeronde hoeken 190">
                <a:extLst>
                  <a:ext uri="{FF2B5EF4-FFF2-40B4-BE49-F238E27FC236}">
                    <a16:creationId xmlns:a16="http://schemas.microsoft.com/office/drawing/2014/main" id="{03239A80-F35B-AB45-AF15-C47D72FEFAC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0" name="Rechte verbindingslijn 191">
                <a:extLst>
                  <a:ext uri="{FF2B5EF4-FFF2-40B4-BE49-F238E27FC236}">
                    <a16:creationId xmlns:a16="http://schemas.microsoft.com/office/drawing/2014/main" id="{30B78006-3911-0B46-A004-8879E9FB424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1" name="Rechte verbindingslijn 192">
                <a:extLst>
                  <a:ext uri="{FF2B5EF4-FFF2-40B4-BE49-F238E27FC236}">
                    <a16:creationId xmlns:a16="http://schemas.microsoft.com/office/drawing/2014/main" id="{5E7B0406-7AF5-4E43-9166-592BC4E5E00F}"/>
                  </a:ext>
                </a:extLst>
              </p:cNvPr>
              <p:cNvCxnSpPr>
                <a:cxnSpLocks/>
                <a:stCxn id="18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8" name="Groep 152">
              <a:extLst>
                <a:ext uri="{FF2B5EF4-FFF2-40B4-BE49-F238E27FC236}">
                  <a16:creationId xmlns:a16="http://schemas.microsoft.com/office/drawing/2014/main" id="{57808093-B94E-1249-8BBD-011D7FA7EEC8}"/>
                </a:ext>
              </a:extLst>
            </p:cNvPr>
            <p:cNvGrpSpPr/>
            <p:nvPr userDrawn="1"/>
          </p:nvGrpSpPr>
          <p:grpSpPr>
            <a:xfrm>
              <a:off x="12757283" y="4084851"/>
              <a:ext cx="1499406" cy="678267"/>
              <a:chOff x="12757283" y="3120781"/>
              <a:chExt cx="1499406" cy="678267"/>
            </a:xfrm>
          </p:grpSpPr>
          <p:sp>
            <p:nvSpPr>
              <p:cNvPr id="171" name="Rechthoek 199">
                <a:extLst>
                  <a:ext uri="{FF2B5EF4-FFF2-40B4-BE49-F238E27FC236}">
                    <a16:creationId xmlns:a16="http://schemas.microsoft.com/office/drawing/2014/main" id="{2F460E4B-E127-E94B-A81A-DFC270A8626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2" name="Rechthoek 200">
                <a:extLst>
                  <a:ext uri="{FF2B5EF4-FFF2-40B4-BE49-F238E27FC236}">
                    <a16:creationId xmlns:a16="http://schemas.microsoft.com/office/drawing/2014/main" id="{5FA2F25C-ED7F-2540-864C-7D6E9C20BCC2}"/>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3" name="Tekstvak 201">
                <a:extLst>
                  <a:ext uri="{FF2B5EF4-FFF2-40B4-BE49-F238E27FC236}">
                    <a16:creationId xmlns:a16="http://schemas.microsoft.com/office/drawing/2014/main" id="{759CFE7E-E4AB-B14F-9973-48E71FA79D84}"/>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74" name="Tekstvak 202">
                <a:extLst>
                  <a:ext uri="{FF2B5EF4-FFF2-40B4-BE49-F238E27FC236}">
                    <a16:creationId xmlns:a16="http://schemas.microsoft.com/office/drawing/2014/main" id="{690DB889-9B5D-044E-ADC3-B9252127C8C3}"/>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75" name="Picture 3">
                <a:extLst>
                  <a:ext uri="{FF2B5EF4-FFF2-40B4-BE49-F238E27FC236}">
                    <a16:creationId xmlns:a16="http://schemas.microsoft.com/office/drawing/2014/main" id="{16CE03FA-CA8C-AB4D-9599-82DDD7E2B40C}"/>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 name="Gelijkbenige driehoek 204">
                <a:extLst>
                  <a:ext uri="{FF2B5EF4-FFF2-40B4-BE49-F238E27FC236}">
                    <a16:creationId xmlns:a16="http://schemas.microsoft.com/office/drawing/2014/main" id="{4522F808-39A9-3742-835C-9DD01C6DEB01}"/>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77" name="Groep 205">
                <a:extLst>
                  <a:ext uri="{FF2B5EF4-FFF2-40B4-BE49-F238E27FC236}">
                    <a16:creationId xmlns:a16="http://schemas.microsoft.com/office/drawing/2014/main" id="{F5A38DDD-1530-AF4B-A5E5-771CC151AA2E}"/>
                  </a:ext>
                </a:extLst>
              </p:cNvPr>
              <p:cNvGrpSpPr/>
              <p:nvPr userDrawn="1"/>
            </p:nvGrpSpPr>
            <p:grpSpPr>
              <a:xfrm>
                <a:off x="12822311" y="3178534"/>
                <a:ext cx="182309" cy="163794"/>
                <a:chOff x="12832541" y="3162395"/>
                <a:chExt cx="219532" cy="197236"/>
              </a:xfrm>
            </p:grpSpPr>
            <p:sp>
              <p:nvSpPr>
                <p:cNvPr id="182" name="Rechthoek 210">
                  <a:extLst>
                    <a:ext uri="{FF2B5EF4-FFF2-40B4-BE49-F238E27FC236}">
                      <a16:creationId xmlns:a16="http://schemas.microsoft.com/office/drawing/2014/main" id="{4ED52616-5999-5D4B-8825-B36206E181BE}"/>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3" name="Rechthoek 211">
                  <a:extLst>
                    <a:ext uri="{FF2B5EF4-FFF2-40B4-BE49-F238E27FC236}">
                      <a16:creationId xmlns:a16="http://schemas.microsoft.com/office/drawing/2014/main" id="{047358D0-2F47-0140-B28B-16F2F5B6A5DD}"/>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4" name="Rechthoek 212">
                  <a:extLst>
                    <a:ext uri="{FF2B5EF4-FFF2-40B4-BE49-F238E27FC236}">
                      <a16:creationId xmlns:a16="http://schemas.microsoft.com/office/drawing/2014/main" id="{CC5508B1-6D80-2B49-B68A-C54ABD4D15F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78" name="Groep 206">
                <a:extLst>
                  <a:ext uri="{FF2B5EF4-FFF2-40B4-BE49-F238E27FC236}">
                    <a16:creationId xmlns:a16="http://schemas.microsoft.com/office/drawing/2014/main" id="{94F0E1B3-393A-4149-9641-026CF054E6A9}"/>
                  </a:ext>
                </a:extLst>
              </p:cNvPr>
              <p:cNvGrpSpPr/>
              <p:nvPr userDrawn="1"/>
            </p:nvGrpSpPr>
            <p:grpSpPr>
              <a:xfrm>
                <a:off x="12822311" y="3480352"/>
                <a:ext cx="182309" cy="163794"/>
                <a:chOff x="12832541" y="3162395"/>
                <a:chExt cx="219532" cy="197236"/>
              </a:xfrm>
            </p:grpSpPr>
            <p:sp>
              <p:nvSpPr>
                <p:cNvPr id="179" name="Rechthoek 207">
                  <a:extLst>
                    <a:ext uri="{FF2B5EF4-FFF2-40B4-BE49-F238E27FC236}">
                      <a16:creationId xmlns:a16="http://schemas.microsoft.com/office/drawing/2014/main" id="{35A57C66-24DD-9946-BFB7-9B2D113BD7D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0" name="Rechthoek 208">
                  <a:extLst>
                    <a:ext uri="{FF2B5EF4-FFF2-40B4-BE49-F238E27FC236}">
                      <a16:creationId xmlns:a16="http://schemas.microsoft.com/office/drawing/2014/main" id="{FBCDA5E8-13CA-A241-AB15-9FE1487A5807}"/>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1" name="Rechthoek 209">
                  <a:extLst>
                    <a:ext uri="{FF2B5EF4-FFF2-40B4-BE49-F238E27FC236}">
                      <a16:creationId xmlns:a16="http://schemas.microsoft.com/office/drawing/2014/main" id="{EC0F5548-E5AF-C04C-ADAF-6E8FD3BF54C0}"/>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49" name="Ovaal 164">
              <a:extLst>
                <a:ext uri="{FF2B5EF4-FFF2-40B4-BE49-F238E27FC236}">
                  <a16:creationId xmlns:a16="http://schemas.microsoft.com/office/drawing/2014/main" id="{5C495B6B-DD39-9243-89AB-A73ECF8CE49A}"/>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0" name="Rechthoek 165">
              <a:extLst>
                <a:ext uri="{FF2B5EF4-FFF2-40B4-BE49-F238E27FC236}">
                  <a16:creationId xmlns:a16="http://schemas.microsoft.com/office/drawing/2014/main" id="{A51091E9-4D71-384E-B4DE-D5D8840E2C24}"/>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1" name="Rechte verbindingslijn 166">
              <a:extLst>
                <a:ext uri="{FF2B5EF4-FFF2-40B4-BE49-F238E27FC236}">
                  <a16:creationId xmlns:a16="http://schemas.microsoft.com/office/drawing/2014/main" id="{29BA7F9C-4DBE-3D4B-B1A5-2489BC2F5217}"/>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2" name="Ovaal 168">
              <a:extLst>
                <a:ext uri="{FF2B5EF4-FFF2-40B4-BE49-F238E27FC236}">
                  <a16:creationId xmlns:a16="http://schemas.microsoft.com/office/drawing/2014/main" id="{49C0A0A2-70EF-2A40-813E-5A500AC71766}"/>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3" name="Rechthoek 169">
              <a:extLst>
                <a:ext uri="{FF2B5EF4-FFF2-40B4-BE49-F238E27FC236}">
                  <a16:creationId xmlns:a16="http://schemas.microsoft.com/office/drawing/2014/main" id="{D5CE4028-7CF6-CE4E-A717-F560B7F21690}"/>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70">
              <a:extLst>
                <a:ext uri="{FF2B5EF4-FFF2-40B4-BE49-F238E27FC236}">
                  <a16:creationId xmlns:a16="http://schemas.microsoft.com/office/drawing/2014/main" id="{F26BEEA5-FA68-E84F-AF3D-E7F8DEEB0A1A}"/>
                </a:ext>
              </a:extLst>
            </p:cNvPr>
            <p:cNvGrpSpPr/>
            <p:nvPr userDrawn="1"/>
          </p:nvGrpSpPr>
          <p:grpSpPr>
            <a:xfrm>
              <a:off x="12700791" y="6095601"/>
              <a:ext cx="514284" cy="612918"/>
              <a:chOff x="12682980" y="3403241"/>
              <a:chExt cx="622284" cy="741632"/>
            </a:xfrm>
          </p:grpSpPr>
          <p:grpSp>
            <p:nvGrpSpPr>
              <p:cNvPr id="155" name="Groep 171">
                <a:extLst>
                  <a:ext uri="{FF2B5EF4-FFF2-40B4-BE49-F238E27FC236}">
                    <a16:creationId xmlns:a16="http://schemas.microsoft.com/office/drawing/2014/main" id="{FC519C88-7363-8443-A322-C62376FF1132}"/>
                  </a:ext>
                </a:extLst>
              </p:cNvPr>
              <p:cNvGrpSpPr/>
              <p:nvPr userDrawn="1"/>
            </p:nvGrpSpPr>
            <p:grpSpPr>
              <a:xfrm>
                <a:off x="12771568" y="3403241"/>
                <a:ext cx="467138" cy="448489"/>
                <a:chOff x="12782195" y="3403241"/>
                <a:chExt cx="467138" cy="448489"/>
              </a:xfrm>
            </p:grpSpPr>
            <p:grpSp>
              <p:nvGrpSpPr>
                <p:cNvPr id="158" name="Groep 174">
                  <a:extLst>
                    <a:ext uri="{FF2B5EF4-FFF2-40B4-BE49-F238E27FC236}">
                      <a16:creationId xmlns:a16="http://schemas.microsoft.com/office/drawing/2014/main" id="{15830424-F56C-8F49-BD25-009BD88E700C}"/>
                    </a:ext>
                  </a:extLst>
                </p:cNvPr>
                <p:cNvGrpSpPr/>
                <p:nvPr userDrawn="1"/>
              </p:nvGrpSpPr>
              <p:grpSpPr>
                <a:xfrm>
                  <a:off x="12782195" y="3403241"/>
                  <a:ext cx="412967" cy="393907"/>
                  <a:chOff x="13554906" y="3320109"/>
                  <a:chExt cx="443906" cy="423419"/>
                </a:xfrm>
              </p:grpSpPr>
              <p:grpSp>
                <p:nvGrpSpPr>
                  <p:cNvPr id="165" name="Groep 181">
                    <a:extLst>
                      <a:ext uri="{FF2B5EF4-FFF2-40B4-BE49-F238E27FC236}">
                        <a16:creationId xmlns:a16="http://schemas.microsoft.com/office/drawing/2014/main" id="{963DAE0B-0BAF-094C-9C02-C23933F3DD15}"/>
                      </a:ext>
                    </a:extLst>
                  </p:cNvPr>
                  <p:cNvGrpSpPr/>
                  <p:nvPr userDrawn="1"/>
                </p:nvGrpSpPr>
                <p:grpSpPr>
                  <a:xfrm>
                    <a:off x="13554906" y="3320109"/>
                    <a:ext cx="443906" cy="423419"/>
                    <a:chOff x="12909684" y="1276143"/>
                    <a:chExt cx="443906" cy="423419"/>
                  </a:xfrm>
                </p:grpSpPr>
                <p:sp>
                  <p:nvSpPr>
                    <p:cNvPr id="168" name="Rechthoek 184">
                      <a:extLst>
                        <a:ext uri="{FF2B5EF4-FFF2-40B4-BE49-F238E27FC236}">
                          <a16:creationId xmlns:a16="http://schemas.microsoft.com/office/drawing/2014/main" id="{086A1A2A-B419-D347-9DA7-65D0EB61EB4D}"/>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69" name="Rechthoek 185">
                      <a:extLst>
                        <a:ext uri="{FF2B5EF4-FFF2-40B4-BE49-F238E27FC236}">
                          <a16:creationId xmlns:a16="http://schemas.microsoft.com/office/drawing/2014/main" id="{E21FCDAC-B527-5C42-9405-EE710D73F6F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0" name="Ovaal 186">
                      <a:extLst>
                        <a:ext uri="{FF2B5EF4-FFF2-40B4-BE49-F238E27FC236}">
                          <a16:creationId xmlns:a16="http://schemas.microsoft.com/office/drawing/2014/main" id="{A78F797F-E86F-7E46-85C0-AF7E0306F6A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66" name="Afbeelding 182">
                    <a:extLst>
                      <a:ext uri="{FF2B5EF4-FFF2-40B4-BE49-F238E27FC236}">
                        <a16:creationId xmlns:a16="http://schemas.microsoft.com/office/drawing/2014/main" id="{375DCE33-77C1-6F4D-B5B3-E26A6A4CAFFD}"/>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67" name="Afbeelding 183">
                    <a:extLst>
                      <a:ext uri="{FF2B5EF4-FFF2-40B4-BE49-F238E27FC236}">
                        <a16:creationId xmlns:a16="http://schemas.microsoft.com/office/drawing/2014/main" id="{0DBCAE85-C658-7145-BD63-DD55E876F7B5}"/>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59" name="Groep 175">
                  <a:extLst>
                    <a:ext uri="{FF2B5EF4-FFF2-40B4-BE49-F238E27FC236}">
                      <a16:creationId xmlns:a16="http://schemas.microsoft.com/office/drawing/2014/main" id="{C4A100B6-7E6C-CD4A-8F1B-01234E4D0509}"/>
                    </a:ext>
                  </a:extLst>
                </p:cNvPr>
                <p:cNvGrpSpPr/>
                <p:nvPr userDrawn="1"/>
              </p:nvGrpSpPr>
              <p:grpSpPr>
                <a:xfrm>
                  <a:off x="13103513" y="3705268"/>
                  <a:ext cx="145820" cy="146462"/>
                  <a:chOff x="13096169" y="3602278"/>
                  <a:chExt cx="145820" cy="146462"/>
                </a:xfrm>
              </p:grpSpPr>
              <p:sp>
                <p:nvSpPr>
                  <p:cNvPr id="163" name="Rechthoek 179">
                    <a:extLst>
                      <a:ext uri="{FF2B5EF4-FFF2-40B4-BE49-F238E27FC236}">
                        <a16:creationId xmlns:a16="http://schemas.microsoft.com/office/drawing/2014/main" id="{DCE30363-5D7C-544D-8D18-7EEF8E96966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4" name="Rechthoek 180">
                    <a:extLst>
                      <a:ext uri="{FF2B5EF4-FFF2-40B4-BE49-F238E27FC236}">
                        <a16:creationId xmlns:a16="http://schemas.microsoft.com/office/drawing/2014/main" id="{EFDA72AE-14B4-3447-B0F1-880FAA04E76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0" name="Groep 176">
                  <a:extLst>
                    <a:ext uri="{FF2B5EF4-FFF2-40B4-BE49-F238E27FC236}">
                      <a16:creationId xmlns:a16="http://schemas.microsoft.com/office/drawing/2014/main" id="{D9205F68-F09B-724A-9A16-C16029359991}"/>
                    </a:ext>
                  </a:extLst>
                </p:cNvPr>
                <p:cNvGrpSpPr/>
                <p:nvPr userDrawn="1"/>
              </p:nvGrpSpPr>
              <p:grpSpPr>
                <a:xfrm rot="10800000">
                  <a:off x="13061402" y="3665637"/>
                  <a:ext cx="145820" cy="146462"/>
                  <a:chOff x="13096169" y="3602278"/>
                  <a:chExt cx="145820" cy="146462"/>
                </a:xfrm>
              </p:grpSpPr>
              <p:sp>
                <p:nvSpPr>
                  <p:cNvPr id="161" name="Rechthoek 177">
                    <a:extLst>
                      <a:ext uri="{FF2B5EF4-FFF2-40B4-BE49-F238E27FC236}">
                        <a16:creationId xmlns:a16="http://schemas.microsoft.com/office/drawing/2014/main" id="{1B0B50F6-68D2-5843-9059-FDAB1B8FE57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2" name="Rechthoek 178">
                    <a:extLst>
                      <a:ext uri="{FF2B5EF4-FFF2-40B4-BE49-F238E27FC236}">
                        <a16:creationId xmlns:a16="http://schemas.microsoft.com/office/drawing/2014/main" id="{2FB6233E-F875-A74E-A569-CDE6FB77A30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56" name="Rechthoek 172">
                <a:extLst>
                  <a:ext uri="{FF2B5EF4-FFF2-40B4-BE49-F238E27FC236}">
                    <a16:creationId xmlns:a16="http://schemas.microsoft.com/office/drawing/2014/main" id="{4C13BB6B-3E3E-3C4F-90C0-8386C13D4C9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57" name="Gelijkbenige driehoek 173">
                <a:extLst>
                  <a:ext uri="{FF2B5EF4-FFF2-40B4-BE49-F238E27FC236}">
                    <a16:creationId xmlns:a16="http://schemas.microsoft.com/office/drawing/2014/main" id="{3AB50D18-4520-C345-A1DA-365BB10439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Tree>
    <p:extLst>
      <p:ext uri="{BB962C8B-B14F-4D97-AF65-F5344CB8AC3E}">
        <p14:creationId xmlns:p14="http://schemas.microsoft.com/office/powerpoint/2010/main" val="215025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84" name="Tijdelijke aanduiding voor afbeelding 58">
            <a:extLst>
              <a:ext uri="{FF2B5EF4-FFF2-40B4-BE49-F238E27FC236}">
                <a16:creationId xmlns:a16="http://schemas.microsoft.com/office/drawing/2014/main" id="{48D0A64D-D89A-9C45-9972-F5D1E5EED33F}"/>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3" name="Tijdelijke aanduiding voor verticale tekst 2"/>
          <p:cNvSpPr>
            <a:spLocks noGrp="1"/>
          </p:cNvSpPr>
          <p:nvPr>
            <p:ph type="body" orient="vert" idx="1" hasCustomPrompt="1"/>
          </p:nvPr>
        </p:nvSpPr>
        <p:spPr>
          <a:xfrm>
            <a:off x="1785938" y="1256708"/>
            <a:ext cx="3959063" cy="3579171"/>
          </a:xfrm>
        </p:spPr>
        <p:txBody>
          <a:bodyPr vert="horz" lIns="0" tIns="0" rIns="0" bIns="0"/>
          <a:lstStyle>
            <a:lvl1pPr marL="0" indent="0">
              <a:lnSpc>
                <a:spcPts val="2100"/>
              </a:lnSpc>
              <a:spcAft>
                <a:spcPts val="0"/>
              </a:spcAft>
              <a:buNone/>
              <a:defRPr sz="1575" b="1" i="0" spc="-113">
                <a:solidFill>
                  <a:schemeClr val="tx1"/>
                </a:solidFill>
                <a:latin typeface="+mj-lt"/>
                <a:cs typeface="Times" panose="02020603050405020304" pitchFamily="18" charset="0"/>
              </a:defRPr>
            </a:lvl1pPr>
            <a:lvl2pPr>
              <a:defRPr/>
            </a:lvl2pPr>
            <a:lvl3pPr>
              <a:defRPr/>
            </a:lvl3pPr>
            <a:lvl4pPr>
              <a:defRPr/>
            </a:lvl4pPr>
            <a:lvl5pPr>
              <a:defRPr/>
            </a:lvl5pPr>
            <a:lvl6pPr>
              <a:defRPr/>
            </a:lvl6pPr>
            <a:lvl7pPr>
              <a:defRPr/>
            </a:lvl7pPr>
            <a:lvl8pPr>
              <a:defRPr/>
            </a:lvl8pPr>
            <a:lvl9pPr>
              <a:defRPr/>
            </a:lvl9pPr>
          </a:lstStyle>
          <a:p>
            <a:pPr lvl="0"/>
            <a:r>
              <a:rPr lang="en-GB" noProof="0"/>
              <a:t>Quote</a:t>
            </a:r>
          </a:p>
        </p:txBody>
      </p:sp>
      <p:sp>
        <p:nvSpPr>
          <p:cNvPr id="16" name="Tijdelijke aanduiding voor verticale tekst 2">
            <a:extLst>
              <a:ext uri="{FF2B5EF4-FFF2-40B4-BE49-F238E27FC236}">
                <a16:creationId xmlns:a16="http://schemas.microsoft.com/office/drawing/2014/main" id="{C2959B45-28A1-497E-9788-962409B00809}"/>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7" name="Tijdelijke aanduiding voor verticale tekst 2">
            <a:extLst>
              <a:ext uri="{FF2B5EF4-FFF2-40B4-BE49-F238E27FC236}">
                <a16:creationId xmlns:a16="http://schemas.microsoft.com/office/drawing/2014/main" id="{010F57F5-AAE7-42DF-9618-957E26023ED9}"/>
              </a:ext>
            </a:extLst>
          </p:cNvPr>
          <p:cNvSpPr>
            <a:spLocks noGrp="1"/>
          </p:cNvSpPr>
          <p:nvPr>
            <p:ph type="body" orient="vert" idx="16" hasCustomPrompt="1"/>
          </p:nvPr>
        </p:nvSpPr>
        <p:spPr>
          <a:xfrm rot="10800000">
            <a:off x="8730853" y="104401"/>
            <a:ext cx="413144"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6" name="Tijdelijke aanduiding voor verticale tekst 2">
            <a:extLst>
              <a:ext uri="{FF2B5EF4-FFF2-40B4-BE49-F238E27FC236}">
                <a16:creationId xmlns:a16="http://schemas.microsoft.com/office/drawing/2014/main" id="{61CF3130-F3E8-4E09-80D7-E8384D0CB746}"/>
              </a:ext>
            </a:extLst>
          </p:cNvPr>
          <p:cNvSpPr>
            <a:spLocks noGrp="1"/>
          </p:cNvSpPr>
          <p:nvPr>
            <p:ph type="body" orient="vert" idx="21" hasCustomPrompt="1"/>
          </p:nvPr>
        </p:nvSpPr>
        <p:spPr>
          <a:xfrm>
            <a:off x="1785937" y="5467352"/>
            <a:ext cx="2428875" cy="241299"/>
          </a:xfrm>
        </p:spPr>
        <p:txBody>
          <a:bodyPr vert="horz" lIns="0" tIns="0" rIns="0" bIns="0"/>
          <a:lstStyle>
            <a:lvl1pPr marL="0" indent="0">
              <a:lnSpc>
                <a:spcPct val="110000"/>
              </a:lnSpc>
              <a:buNone/>
              <a:defRPr sz="1051" i="0" cap="all" baseline="0">
                <a:solidFill>
                  <a:schemeClr val="tx1"/>
                </a:solidFill>
                <a:latin typeface="+mj-lt"/>
                <a:cs typeface="Times" panose="02020603050405020304" pitchFamily="18" charset="0"/>
              </a:defRPr>
            </a:lvl1pPr>
            <a:lvl2pPr>
              <a:defRPr/>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27" name="Tijdelijke aanduiding voor verticale tekst 2">
            <a:extLst>
              <a:ext uri="{FF2B5EF4-FFF2-40B4-BE49-F238E27FC236}">
                <a16:creationId xmlns:a16="http://schemas.microsoft.com/office/drawing/2014/main" id="{DF85D1FA-8A76-4368-A837-1BE96186E3E3}"/>
              </a:ext>
            </a:extLst>
          </p:cNvPr>
          <p:cNvSpPr>
            <a:spLocks noGrp="1"/>
          </p:cNvSpPr>
          <p:nvPr>
            <p:ph type="body" orient="vert" idx="22" hasCustomPrompt="1"/>
          </p:nvPr>
        </p:nvSpPr>
        <p:spPr>
          <a:xfrm>
            <a:off x="1785937" y="5752169"/>
            <a:ext cx="2428875" cy="241299"/>
          </a:xfrm>
        </p:spPr>
        <p:txBody>
          <a:bodyPr vert="horz" lIns="0" tIns="0" rIns="0" bIns="0"/>
          <a:lstStyle>
            <a:lvl1pPr marL="0" indent="0">
              <a:lnSpc>
                <a:spcPct val="110000"/>
              </a:lnSpc>
              <a:buNone/>
              <a:defRPr sz="1051" i="0" cap="none" baseline="0">
                <a:solidFill>
                  <a:schemeClr val="tx1"/>
                </a:solidFill>
                <a:latin typeface="+mj-lt"/>
                <a:cs typeface="Times" panose="02020603050405020304" pitchFamily="18" charset="0"/>
              </a:defRPr>
            </a:lvl1pPr>
            <a:lvl2pPr>
              <a:defRPr/>
            </a:lvl2pPr>
            <a:lvl3pPr>
              <a:defRPr/>
            </a:lvl3pPr>
            <a:lvl4pPr>
              <a:defRPr/>
            </a:lvl4pPr>
            <a:lvl5pPr>
              <a:defRPr/>
            </a:lvl5pPr>
            <a:lvl6pPr>
              <a:defRPr/>
            </a:lvl6pPr>
            <a:lvl7pPr>
              <a:defRPr/>
            </a:lvl7pPr>
            <a:lvl8pPr>
              <a:defRPr/>
            </a:lvl8pPr>
            <a:lvl9pPr>
              <a:defRPr/>
            </a:lvl9pPr>
          </a:lstStyle>
          <a:p>
            <a:pPr lvl="0"/>
            <a:r>
              <a:rPr lang="en-GB" noProof="0"/>
              <a:t>Subject/Function</a:t>
            </a:r>
          </a:p>
        </p:txBody>
      </p:sp>
      <p:sp>
        <p:nvSpPr>
          <p:cNvPr id="14" name="Tijdelijke aanduiding voor verticale tekst 2">
            <a:extLst>
              <a:ext uri="{FF2B5EF4-FFF2-40B4-BE49-F238E27FC236}">
                <a16:creationId xmlns:a16="http://schemas.microsoft.com/office/drawing/2014/main" id="{FC4CE171-5F5C-4D42-84C7-791B1A9538A1}"/>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74" name="Rechthoek 23">
            <a:extLst>
              <a:ext uri="{FF2B5EF4-FFF2-40B4-BE49-F238E27FC236}">
                <a16:creationId xmlns:a16="http://schemas.microsoft.com/office/drawing/2014/main" id="{C6FC6B49-1FBB-1545-8241-B38F378F3835}"/>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5" name="Graphic 4">
            <a:extLst>
              <a:ext uri="{FF2B5EF4-FFF2-40B4-BE49-F238E27FC236}">
                <a16:creationId xmlns:a16="http://schemas.microsoft.com/office/drawing/2014/main" id="{B9CA0358-3D2F-4044-9048-8957C943A27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6007" y="595257"/>
            <a:ext cx="971551" cy="1295400"/>
          </a:xfrm>
          <a:prstGeom prst="rect">
            <a:avLst/>
          </a:prstGeom>
        </p:spPr>
      </p:pic>
      <p:grpSp>
        <p:nvGrpSpPr>
          <p:cNvPr id="141" name="Group 140">
            <a:extLst>
              <a:ext uri="{FF2B5EF4-FFF2-40B4-BE49-F238E27FC236}">
                <a16:creationId xmlns:a16="http://schemas.microsoft.com/office/drawing/2014/main" id="{F81D317C-A648-514C-ACFA-FBE0C58BC230}"/>
              </a:ext>
            </a:extLst>
          </p:cNvPr>
          <p:cNvGrpSpPr/>
          <p:nvPr userDrawn="1"/>
        </p:nvGrpSpPr>
        <p:grpSpPr>
          <a:xfrm>
            <a:off x="9291401" y="2"/>
            <a:ext cx="2393267" cy="6708519"/>
            <a:chOff x="12388535" y="0"/>
            <a:chExt cx="3191021" cy="6708519"/>
          </a:xfrm>
        </p:grpSpPr>
        <p:sp>
          <p:nvSpPr>
            <p:cNvPr id="142" name="Freeform 101">
              <a:extLst>
                <a:ext uri="{FF2B5EF4-FFF2-40B4-BE49-F238E27FC236}">
                  <a16:creationId xmlns:a16="http://schemas.microsoft.com/office/drawing/2014/main" id="{C21F3092-252F-DF47-8A3A-82CC17D1D3CF}"/>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3" name="Rechthoek 197">
              <a:extLst>
                <a:ext uri="{FF2B5EF4-FFF2-40B4-BE49-F238E27FC236}">
                  <a16:creationId xmlns:a16="http://schemas.microsoft.com/office/drawing/2014/main" id="{E4720B81-3727-E94A-9E87-7B61F59711E5}"/>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4" name="Rechte verbindingslijn 198">
              <a:extLst>
                <a:ext uri="{FF2B5EF4-FFF2-40B4-BE49-F238E27FC236}">
                  <a16:creationId xmlns:a16="http://schemas.microsoft.com/office/drawing/2014/main" id="{C960FA54-C647-B746-A29E-19430EFE29B3}"/>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5" name="Rechthoek 154">
              <a:extLst>
                <a:ext uri="{FF2B5EF4-FFF2-40B4-BE49-F238E27FC236}">
                  <a16:creationId xmlns:a16="http://schemas.microsoft.com/office/drawing/2014/main" id="{8435508B-9398-E74C-9552-ECF47DACB8E3}"/>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6" name="Rechte verbindingslijn 156">
              <a:extLst>
                <a:ext uri="{FF2B5EF4-FFF2-40B4-BE49-F238E27FC236}">
                  <a16:creationId xmlns:a16="http://schemas.microsoft.com/office/drawing/2014/main" id="{6E3D6D77-1AF3-164D-8A1C-F918B26F1121}"/>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7" name="Rechte verbindingslijn 157">
              <a:extLst>
                <a:ext uri="{FF2B5EF4-FFF2-40B4-BE49-F238E27FC236}">
                  <a16:creationId xmlns:a16="http://schemas.microsoft.com/office/drawing/2014/main" id="{BDC5D6AE-F789-714C-8ADC-8041046479D7}"/>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8" name="Rechte verbindingslijn 159">
              <a:extLst>
                <a:ext uri="{FF2B5EF4-FFF2-40B4-BE49-F238E27FC236}">
                  <a16:creationId xmlns:a16="http://schemas.microsoft.com/office/drawing/2014/main" id="{34B46831-A961-2846-9AE0-95B872622266}"/>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9" name="Ovaal 160">
              <a:extLst>
                <a:ext uri="{FF2B5EF4-FFF2-40B4-BE49-F238E27FC236}">
                  <a16:creationId xmlns:a16="http://schemas.microsoft.com/office/drawing/2014/main" id="{50772B70-82ED-254C-AED0-0EE0CA75EBE9}"/>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0" name="Rechthoek 161">
              <a:extLst>
                <a:ext uri="{FF2B5EF4-FFF2-40B4-BE49-F238E27FC236}">
                  <a16:creationId xmlns:a16="http://schemas.microsoft.com/office/drawing/2014/main" id="{8B026AF9-25E9-CF48-88DD-9F1DBAC887FF}"/>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1" name="Groep 162">
              <a:extLst>
                <a:ext uri="{FF2B5EF4-FFF2-40B4-BE49-F238E27FC236}">
                  <a16:creationId xmlns:a16="http://schemas.microsoft.com/office/drawing/2014/main" id="{70D69430-29B9-AA4F-B08F-0E4C1771CBB1}"/>
                </a:ext>
              </a:extLst>
            </p:cNvPr>
            <p:cNvGrpSpPr/>
            <p:nvPr userDrawn="1"/>
          </p:nvGrpSpPr>
          <p:grpSpPr>
            <a:xfrm>
              <a:off x="12757283" y="3162561"/>
              <a:ext cx="825500" cy="209550"/>
              <a:chOff x="13504624" y="2482850"/>
              <a:chExt cx="825500" cy="209550"/>
            </a:xfrm>
          </p:grpSpPr>
          <p:sp>
            <p:nvSpPr>
              <p:cNvPr id="198" name="Rechthoek 193">
                <a:extLst>
                  <a:ext uri="{FF2B5EF4-FFF2-40B4-BE49-F238E27FC236}">
                    <a16:creationId xmlns:a16="http://schemas.microsoft.com/office/drawing/2014/main" id="{4E865BE1-063E-A742-AAA6-5C82D03F1C6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9" name="Rechte verbindingslijn 194">
                <a:extLst>
                  <a:ext uri="{FF2B5EF4-FFF2-40B4-BE49-F238E27FC236}">
                    <a16:creationId xmlns:a16="http://schemas.microsoft.com/office/drawing/2014/main" id="{C44A592A-842E-604B-B0C2-59802AFEF0D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0" name="Gelijkbenige driehoek 195">
                <a:extLst>
                  <a:ext uri="{FF2B5EF4-FFF2-40B4-BE49-F238E27FC236}">
                    <a16:creationId xmlns:a16="http://schemas.microsoft.com/office/drawing/2014/main" id="{40F31247-99DA-8240-BBDA-CA3F611F814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2" name="Ovaal 155">
              <a:extLst>
                <a:ext uri="{FF2B5EF4-FFF2-40B4-BE49-F238E27FC236}">
                  <a16:creationId xmlns:a16="http://schemas.microsoft.com/office/drawing/2014/main" id="{02854434-DCC4-F34F-91EC-42C5E5F3CFE6}"/>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3" name="Rechthoek 158">
              <a:extLst>
                <a:ext uri="{FF2B5EF4-FFF2-40B4-BE49-F238E27FC236}">
                  <a16:creationId xmlns:a16="http://schemas.microsoft.com/office/drawing/2014/main" id="{D9710BA1-F269-D44C-9AA4-93DF176C623C}"/>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63">
              <a:extLst>
                <a:ext uri="{FF2B5EF4-FFF2-40B4-BE49-F238E27FC236}">
                  <a16:creationId xmlns:a16="http://schemas.microsoft.com/office/drawing/2014/main" id="{B77FD5B7-857B-AE4F-9CA3-4FB23D3727BC}"/>
                </a:ext>
              </a:extLst>
            </p:cNvPr>
            <p:cNvGrpSpPr/>
            <p:nvPr userDrawn="1"/>
          </p:nvGrpSpPr>
          <p:grpSpPr>
            <a:xfrm>
              <a:off x="12757283" y="2126361"/>
              <a:ext cx="294789" cy="318834"/>
              <a:chOff x="14466489" y="1001522"/>
              <a:chExt cx="290627" cy="314333"/>
            </a:xfrm>
          </p:grpSpPr>
          <p:sp>
            <p:nvSpPr>
              <p:cNvPr id="192" name="Rechthoek 187">
                <a:extLst>
                  <a:ext uri="{FF2B5EF4-FFF2-40B4-BE49-F238E27FC236}">
                    <a16:creationId xmlns:a16="http://schemas.microsoft.com/office/drawing/2014/main" id="{54D3E246-E1A1-B44F-BF6A-F5290C44FEA0}"/>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3" name="Ovaal 188">
                <a:extLst>
                  <a:ext uri="{FF2B5EF4-FFF2-40B4-BE49-F238E27FC236}">
                    <a16:creationId xmlns:a16="http://schemas.microsoft.com/office/drawing/2014/main" id="{E98862D9-063B-7E4B-933E-AAF83B8D597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4" name="Vrije vorm: vorm 189">
                <a:extLst>
                  <a:ext uri="{FF2B5EF4-FFF2-40B4-BE49-F238E27FC236}">
                    <a16:creationId xmlns:a16="http://schemas.microsoft.com/office/drawing/2014/main" id="{9E1A753A-BE69-9B4E-893E-15A4EE9B6E5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5" name="Rechthoek: afgeronde hoeken 190">
                <a:extLst>
                  <a:ext uri="{FF2B5EF4-FFF2-40B4-BE49-F238E27FC236}">
                    <a16:creationId xmlns:a16="http://schemas.microsoft.com/office/drawing/2014/main" id="{60CC420C-232A-B64C-AA0C-A2E9D70BF16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6" name="Rechte verbindingslijn 191">
                <a:extLst>
                  <a:ext uri="{FF2B5EF4-FFF2-40B4-BE49-F238E27FC236}">
                    <a16:creationId xmlns:a16="http://schemas.microsoft.com/office/drawing/2014/main" id="{4EB6CE86-4AE7-F64D-B663-F84BFC7079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7" name="Rechte verbindingslijn 192">
                <a:extLst>
                  <a:ext uri="{FF2B5EF4-FFF2-40B4-BE49-F238E27FC236}">
                    <a16:creationId xmlns:a16="http://schemas.microsoft.com/office/drawing/2014/main" id="{40438857-A57F-5542-85C3-7472034B8EBD}"/>
                  </a:ext>
                </a:extLst>
              </p:cNvPr>
              <p:cNvCxnSpPr>
                <a:cxnSpLocks/>
                <a:stCxn id="19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5" name="Groep 152">
              <a:extLst>
                <a:ext uri="{FF2B5EF4-FFF2-40B4-BE49-F238E27FC236}">
                  <a16:creationId xmlns:a16="http://schemas.microsoft.com/office/drawing/2014/main" id="{5F162D22-E902-7848-880E-4AEF8EB9EC1B}"/>
                </a:ext>
              </a:extLst>
            </p:cNvPr>
            <p:cNvGrpSpPr/>
            <p:nvPr userDrawn="1"/>
          </p:nvGrpSpPr>
          <p:grpSpPr>
            <a:xfrm>
              <a:off x="12757283" y="4084851"/>
              <a:ext cx="1499406" cy="678267"/>
              <a:chOff x="12757283" y="3120781"/>
              <a:chExt cx="1499406" cy="678267"/>
            </a:xfrm>
          </p:grpSpPr>
          <p:sp>
            <p:nvSpPr>
              <p:cNvPr id="178" name="Rechthoek 199">
                <a:extLst>
                  <a:ext uri="{FF2B5EF4-FFF2-40B4-BE49-F238E27FC236}">
                    <a16:creationId xmlns:a16="http://schemas.microsoft.com/office/drawing/2014/main" id="{D15098A1-0D8C-9041-96C3-1C6AC79D8408}"/>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9" name="Rechthoek 200">
                <a:extLst>
                  <a:ext uri="{FF2B5EF4-FFF2-40B4-BE49-F238E27FC236}">
                    <a16:creationId xmlns:a16="http://schemas.microsoft.com/office/drawing/2014/main" id="{F378C8AA-4FF0-014A-93D1-3DC2BC9CF79F}"/>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0" name="Tekstvak 201">
                <a:extLst>
                  <a:ext uri="{FF2B5EF4-FFF2-40B4-BE49-F238E27FC236}">
                    <a16:creationId xmlns:a16="http://schemas.microsoft.com/office/drawing/2014/main" id="{0EBD5D00-57E0-A843-AE56-7F68FF565CB4}"/>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1" name="Tekstvak 202">
                <a:extLst>
                  <a:ext uri="{FF2B5EF4-FFF2-40B4-BE49-F238E27FC236}">
                    <a16:creationId xmlns:a16="http://schemas.microsoft.com/office/drawing/2014/main" id="{A4158083-90B0-2648-9A09-0DB602EF9969}"/>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2" name="Picture 3">
                <a:extLst>
                  <a:ext uri="{FF2B5EF4-FFF2-40B4-BE49-F238E27FC236}">
                    <a16:creationId xmlns:a16="http://schemas.microsoft.com/office/drawing/2014/main" id="{E9D8130B-2DA1-A242-AC2C-90063336B18E}"/>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3" name="Gelijkbenige driehoek 204">
                <a:extLst>
                  <a:ext uri="{FF2B5EF4-FFF2-40B4-BE49-F238E27FC236}">
                    <a16:creationId xmlns:a16="http://schemas.microsoft.com/office/drawing/2014/main" id="{3CA43B86-55EE-DB4B-901C-B276BBA84356}"/>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4" name="Groep 205">
                <a:extLst>
                  <a:ext uri="{FF2B5EF4-FFF2-40B4-BE49-F238E27FC236}">
                    <a16:creationId xmlns:a16="http://schemas.microsoft.com/office/drawing/2014/main" id="{6A2D457D-CF6C-6749-9820-7750E1C6B5C3}"/>
                  </a:ext>
                </a:extLst>
              </p:cNvPr>
              <p:cNvGrpSpPr/>
              <p:nvPr userDrawn="1"/>
            </p:nvGrpSpPr>
            <p:grpSpPr>
              <a:xfrm>
                <a:off x="12822311" y="3178534"/>
                <a:ext cx="182309" cy="163794"/>
                <a:chOff x="12832541" y="3162395"/>
                <a:chExt cx="219532" cy="197236"/>
              </a:xfrm>
            </p:grpSpPr>
            <p:sp>
              <p:nvSpPr>
                <p:cNvPr id="189" name="Rechthoek 210">
                  <a:extLst>
                    <a:ext uri="{FF2B5EF4-FFF2-40B4-BE49-F238E27FC236}">
                      <a16:creationId xmlns:a16="http://schemas.microsoft.com/office/drawing/2014/main" id="{06E90F6A-65EF-3F4D-9035-4AF1B7079802}"/>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0" name="Rechthoek 211">
                  <a:extLst>
                    <a:ext uri="{FF2B5EF4-FFF2-40B4-BE49-F238E27FC236}">
                      <a16:creationId xmlns:a16="http://schemas.microsoft.com/office/drawing/2014/main" id="{89195BE5-BD5B-AD45-9C3E-33B3158A7C15}"/>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1" name="Rechthoek 212">
                  <a:extLst>
                    <a:ext uri="{FF2B5EF4-FFF2-40B4-BE49-F238E27FC236}">
                      <a16:creationId xmlns:a16="http://schemas.microsoft.com/office/drawing/2014/main" id="{2FEE9FA3-E44B-B94F-BFF5-670B719564B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5" name="Groep 206">
                <a:extLst>
                  <a:ext uri="{FF2B5EF4-FFF2-40B4-BE49-F238E27FC236}">
                    <a16:creationId xmlns:a16="http://schemas.microsoft.com/office/drawing/2014/main" id="{1632BC4F-A8BA-A04D-B61F-AA47BE15CD15}"/>
                  </a:ext>
                </a:extLst>
              </p:cNvPr>
              <p:cNvGrpSpPr/>
              <p:nvPr userDrawn="1"/>
            </p:nvGrpSpPr>
            <p:grpSpPr>
              <a:xfrm>
                <a:off x="12822311" y="3480352"/>
                <a:ext cx="182309" cy="163794"/>
                <a:chOff x="12832541" y="3162395"/>
                <a:chExt cx="219532" cy="197236"/>
              </a:xfrm>
            </p:grpSpPr>
            <p:sp>
              <p:nvSpPr>
                <p:cNvPr id="186" name="Rechthoek 207">
                  <a:extLst>
                    <a:ext uri="{FF2B5EF4-FFF2-40B4-BE49-F238E27FC236}">
                      <a16:creationId xmlns:a16="http://schemas.microsoft.com/office/drawing/2014/main" id="{B2A4F243-CF84-EE4D-945E-6E2ACAC39294}"/>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7" name="Rechthoek 208">
                  <a:extLst>
                    <a:ext uri="{FF2B5EF4-FFF2-40B4-BE49-F238E27FC236}">
                      <a16:creationId xmlns:a16="http://schemas.microsoft.com/office/drawing/2014/main" id="{FECA34C3-BABF-4543-A2E4-DD2F7DCA727A}"/>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8" name="Rechthoek 209">
                  <a:extLst>
                    <a:ext uri="{FF2B5EF4-FFF2-40B4-BE49-F238E27FC236}">
                      <a16:creationId xmlns:a16="http://schemas.microsoft.com/office/drawing/2014/main" id="{3DC18FDE-0114-EF4D-ABA9-DCCEF7EC8FAF}"/>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6" name="Ovaal 164">
              <a:extLst>
                <a:ext uri="{FF2B5EF4-FFF2-40B4-BE49-F238E27FC236}">
                  <a16:creationId xmlns:a16="http://schemas.microsoft.com/office/drawing/2014/main" id="{0E5E8B12-7105-284F-BE19-A35AD89DF21B}"/>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7" name="Rechthoek 165">
              <a:extLst>
                <a:ext uri="{FF2B5EF4-FFF2-40B4-BE49-F238E27FC236}">
                  <a16:creationId xmlns:a16="http://schemas.microsoft.com/office/drawing/2014/main" id="{CE98D6C0-71BF-FC48-823F-A391F99449D0}"/>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8" name="Rechte verbindingslijn 166">
              <a:extLst>
                <a:ext uri="{FF2B5EF4-FFF2-40B4-BE49-F238E27FC236}">
                  <a16:creationId xmlns:a16="http://schemas.microsoft.com/office/drawing/2014/main" id="{70424002-3185-6F44-8FC8-F0532D89BE19}"/>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9" name="Ovaal 168">
              <a:extLst>
                <a:ext uri="{FF2B5EF4-FFF2-40B4-BE49-F238E27FC236}">
                  <a16:creationId xmlns:a16="http://schemas.microsoft.com/office/drawing/2014/main" id="{99103170-6A6C-EA45-AAFA-A9C151BBC399}"/>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0" name="Rechthoek 169">
              <a:extLst>
                <a:ext uri="{FF2B5EF4-FFF2-40B4-BE49-F238E27FC236}">
                  <a16:creationId xmlns:a16="http://schemas.microsoft.com/office/drawing/2014/main" id="{8F523086-E891-D642-9BAE-90B6E747BF62}"/>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1" name="Groep 170">
              <a:extLst>
                <a:ext uri="{FF2B5EF4-FFF2-40B4-BE49-F238E27FC236}">
                  <a16:creationId xmlns:a16="http://schemas.microsoft.com/office/drawing/2014/main" id="{11DCA5F8-FADC-0141-A86B-1BB55545427B}"/>
                </a:ext>
              </a:extLst>
            </p:cNvPr>
            <p:cNvGrpSpPr/>
            <p:nvPr userDrawn="1"/>
          </p:nvGrpSpPr>
          <p:grpSpPr>
            <a:xfrm>
              <a:off x="12700791" y="6095601"/>
              <a:ext cx="514284" cy="612918"/>
              <a:chOff x="12682980" y="3403241"/>
              <a:chExt cx="622284" cy="741632"/>
            </a:xfrm>
          </p:grpSpPr>
          <p:grpSp>
            <p:nvGrpSpPr>
              <p:cNvPr id="162" name="Groep 171">
                <a:extLst>
                  <a:ext uri="{FF2B5EF4-FFF2-40B4-BE49-F238E27FC236}">
                    <a16:creationId xmlns:a16="http://schemas.microsoft.com/office/drawing/2014/main" id="{D7558CF0-9705-6C45-A192-FFBFFA6C560B}"/>
                  </a:ext>
                </a:extLst>
              </p:cNvPr>
              <p:cNvGrpSpPr/>
              <p:nvPr userDrawn="1"/>
            </p:nvGrpSpPr>
            <p:grpSpPr>
              <a:xfrm>
                <a:off x="12771568" y="3403241"/>
                <a:ext cx="467138" cy="448489"/>
                <a:chOff x="12782195" y="3403241"/>
                <a:chExt cx="467138" cy="448489"/>
              </a:xfrm>
            </p:grpSpPr>
            <p:grpSp>
              <p:nvGrpSpPr>
                <p:cNvPr id="165" name="Groep 174">
                  <a:extLst>
                    <a:ext uri="{FF2B5EF4-FFF2-40B4-BE49-F238E27FC236}">
                      <a16:creationId xmlns:a16="http://schemas.microsoft.com/office/drawing/2014/main" id="{24C5C369-CF04-4949-B547-D42DBA6BE3AC}"/>
                    </a:ext>
                  </a:extLst>
                </p:cNvPr>
                <p:cNvGrpSpPr/>
                <p:nvPr userDrawn="1"/>
              </p:nvGrpSpPr>
              <p:grpSpPr>
                <a:xfrm>
                  <a:off x="12782195" y="3403241"/>
                  <a:ext cx="412967" cy="393907"/>
                  <a:chOff x="13554906" y="3320109"/>
                  <a:chExt cx="443906" cy="423419"/>
                </a:xfrm>
              </p:grpSpPr>
              <p:grpSp>
                <p:nvGrpSpPr>
                  <p:cNvPr id="172" name="Groep 181">
                    <a:extLst>
                      <a:ext uri="{FF2B5EF4-FFF2-40B4-BE49-F238E27FC236}">
                        <a16:creationId xmlns:a16="http://schemas.microsoft.com/office/drawing/2014/main" id="{4EE2F613-A9C8-F240-A58A-4372ABCE7D62}"/>
                      </a:ext>
                    </a:extLst>
                  </p:cNvPr>
                  <p:cNvGrpSpPr/>
                  <p:nvPr userDrawn="1"/>
                </p:nvGrpSpPr>
                <p:grpSpPr>
                  <a:xfrm>
                    <a:off x="13554906" y="3320109"/>
                    <a:ext cx="443906" cy="423419"/>
                    <a:chOff x="12909684" y="1276143"/>
                    <a:chExt cx="443906" cy="423419"/>
                  </a:xfrm>
                </p:grpSpPr>
                <p:sp>
                  <p:nvSpPr>
                    <p:cNvPr id="175" name="Rechthoek 184">
                      <a:extLst>
                        <a:ext uri="{FF2B5EF4-FFF2-40B4-BE49-F238E27FC236}">
                          <a16:creationId xmlns:a16="http://schemas.microsoft.com/office/drawing/2014/main" id="{2BD7A757-9B11-BA44-9E2D-E2FA8FE404E1}"/>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6" name="Rechthoek 185">
                      <a:extLst>
                        <a:ext uri="{FF2B5EF4-FFF2-40B4-BE49-F238E27FC236}">
                          <a16:creationId xmlns:a16="http://schemas.microsoft.com/office/drawing/2014/main" id="{D547F352-9E68-DF44-8259-F62A9D88F6C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7" name="Ovaal 186">
                      <a:extLst>
                        <a:ext uri="{FF2B5EF4-FFF2-40B4-BE49-F238E27FC236}">
                          <a16:creationId xmlns:a16="http://schemas.microsoft.com/office/drawing/2014/main" id="{24E83601-F541-5D4D-965C-E4B9A2B8B20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3" name="Afbeelding 182">
                    <a:extLst>
                      <a:ext uri="{FF2B5EF4-FFF2-40B4-BE49-F238E27FC236}">
                        <a16:creationId xmlns:a16="http://schemas.microsoft.com/office/drawing/2014/main" id="{68EDA262-29BB-B249-BA6A-5ED7D18C7D41}"/>
                      </a:ext>
                    </a:extLst>
                  </p:cNvPr>
                  <p:cNvPicPr>
                    <a:picLocks noChangeAspect="1"/>
                  </p:cNvPicPr>
                  <p:nvPr userDrawn="1"/>
                </p:nvPicPr>
                <p:blipFill>
                  <a:blip r:embed="rId5">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74" name="Afbeelding 183">
                    <a:extLst>
                      <a:ext uri="{FF2B5EF4-FFF2-40B4-BE49-F238E27FC236}">
                        <a16:creationId xmlns:a16="http://schemas.microsoft.com/office/drawing/2014/main" id="{993ADFA3-3065-BA4A-A922-E79B2D9BF80E}"/>
                      </a:ext>
                    </a:extLst>
                  </p:cNvPr>
                  <p:cNvPicPr>
                    <a:picLocks noChangeAspect="1"/>
                  </p:cNvPicPr>
                  <p:nvPr userDrawn="1"/>
                </p:nvPicPr>
                <p:blipFill>
                  <a:blip r:embed="rId5" cstate="print">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66" name="Groep 175">
                  <a:extLst>
                    <a:ext uri="{FF2B5EF4-FFF2-40B4-BE49-F238E27FC236}">
                      <a16:creationId xmlns:a16="http://schemas.microsoft.com/office/drawing/2014/main" id="{E369B95D-B76E-B54B-8130-E493BFA9E923}"/>
                    </a:ext>
                  </a:extLst>
                </p:cNvPr>
                <p:cNvGrpSpPr/>
                <p:nvPr userDrawn="1"/>
              </p:nvGrpSpPr>
              <p:grpSpPr>
                <a:xfrm>
                  <a:off x="13103513" y="3705268"/>
                  <a:ext cx="145820" cy="146462"/>
                  <a:chOff x="13096169" y="3602278"/>
                  <a:chExt cx="145820" cy="146462"/>
                </a:xfrm>
              </p:grpSpPr>
              <p:sp>
                <p:nvSpPr>
                  <p:cNvPr id="170" name="Rechthoek 179">
                    <a:extLst>
                      <a:ext uri="{FF2B5EF4-FFF2-40B4-BE49-F238E27FC236}">
                        <a16:creationId xmlns:a16="http://schemas.microsoft.com/office/drawing/2014/main" id="{CC119B08-E09D-344E-894D-17D219D1B07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1" name="Rechthoek 180">
                    <a:extLst>
                      <a:ext uri="{FF2B5EF4-FFF2-40B4-BE49-F238E27FC236}">
                        <a16:creationId xmlns:a16="http://schemas.microsoft.com/office/drawing/2014/main" id="{59007252-BB09-EA45-90DF-151D85795F8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7" name="Groep 176">
                  <a:extLst>
                    <a:ext uri="{FF2B5EF4-FFF2-40B4-BE49-F238E27FC236}">
                      <a16:creationId xmlns:a16="http://schemas.microsoft.com/office/drawing/2014/main" id="{200C4729-CC6F-1843-8B7F-DC7CACCE00F1}"/>
                    </a:ext>
                  </a:extLst>
                </p:cNvPr>
                <p:cNvGrpSpPr/>
                <p:nvPr userDrawn="1"/>
              </p:nvGrpSpPr>
              <p:grpSpPr>
                <a:xfrm rot="10800000">
                  <a:off x="13061402" y="3665637"/>
                  <a:ext cx="145820" cy="146462"/>
                  <a:chOff x="13096169" y="3602278"/>
                  <a:chExt cx="145820" cy="146462"/>
                </a:xfrm>
              </p:grpSpPr>
              <p:sp>
                <p:nvSpPr>
                  <p:cNvPr id="168" name="Rechthoek 177">
                    <a:extLst>
                      <a:ext uri="{FF2B5EF4-FFF2-40B4-BE49-F238E27FC236}">
                        <a16:creationId xmlns:a16="http://schemas.microsoft.com/office/drawing/2014/main" id="{8675BDBC-17AA-BC4E-8304-AE9065FC0B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9" name="Rechthoek 178">
                    <a:extLst>
                      <a:ext uri="{FF2B5EF4-FFF2-40B4-BE49-F238E27FC236}">
                        <a16:creationId xmlns:a16="http://schemas.microsoft.com/office/drawing/2014/main" id="{D475B0D7-C655-5743-BACC-2DE140A738F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3" name="Rechthoek 172">
                <a:extLst>
                  <a:ext uri="{FF2B5EF4-FFF2-40B4-BE49-F238E27FC236}">
                    <a16:creationId xmlns:a16="http://schemas.microsoft.com/office/drawing/2014/main" id="{5F99A26F-7392-7E42-AC34-3E896C64FC25}"/>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4" name="Gelijkbenige driehoek 173">
                <a:extLst>
                  <a:ext uri="{FF2B5EF4-FFF2-40B4-BE49-F238E27FC236}">
                    <a16:creationId xmlns:a16="http://schemas.microsoft.com/office/drawing/2014/main" id="{282C5FBD-072A-4F45-8978-C25E5FE2BC5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Tree>
    <p:extLst>
      <p:ext uri="{BB962C8B-B14F-4D97-AF65-F5344CB8AC3E}">
        <p14:creationId xmlns:p14="http://schemas.microsoft.com/office/powerpoint/2010/main" val="562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logos">
    <p:spTree>
      <p:nvGrpSpPr>
        <p:cNvPr id="1" name=""/>
        <p:cNvGrpSpPr/>
        <p:nvPr/>
      </p:nvGrpSpPr>
      <p:grpSpPr>
        <a:xfrm>
          <a:off x="0" y="0"/>
          <a:ext cx="0" cy="0"/>
          <a:chOff x="0" y="0"/>
          <a:chExt cx="0" cy="0"/>
        </a:xfrm>
      </p:grpSpPr>
      <p:sp>
        <p:nvSpPr>
          <p:cNvPr id="76" name="Tijdelijke aanduiding voor afbeelding 75">
            <a:extLst>
              <a:ext uri="{FF2B5EF4-FFF2-40B4-BE49-F238E27FC236}">
                <a16:creationId xmlns:a16="http://schemas.microsoft.com/office/drawing/2014/main" id="{EB99FC5E-17FC-4593-B24F-9C55B816FBB6}"/>
              </a:ext>
            </a:extLst>
          </p:cNvPr>
          <p:cNvSpPr>
            <a:spLocks noGrp="1"/>
          </p:cNvSpPr>
          <p:nvPr>
            <p:ph type="pic" sz="quarter" idx="30" hasCustomPrompt="1"/>
          </p:nvPr>
        </p:nvSpPr>
        <p:spPr>
          <a:xfrm>
            <a:off x="1495425" y="2596204"/>
            <a:ext cx="1191627" cy="843096"/>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39" name="Titel 1">
            <a:extLst>
              <a:ext uri="{FF2B5EF4-FFF2-40B4-BE49-F238E27FC236}">
                <a16:creationId xmlns:a16="http://schemas.microsoft.com/office/drawing/2014/main" id="{22FA2C86-92CB-4B9E-8AC3-ED2A9EA19472}"/>
              </a:ext>
            </a:extLst>
          </p:cNvPr>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Meet your new </a:t>
            </a:r>
            <a:r>
              <a:rPr lang="en-GB" noProof="0" err="1"/>
              <a:t>neighbors</a:t>
            </a:r>
            <a:endParaRPr lang="en-GB" noProof="0"/>
          </a:p>
        </p:txBody>
      </p:sp>
      <p:sp>
        <p:nvSpPr>
          <p:cNvPr id="41" name="Tijdelijke aanduiding voor verticale tekst 2">
            <a:extLst>
              <a:ext uri="{FF2B5EF4-FFF2-40B4-BE49-F238E27FC236}">
                <a16:creationId xmlns:a16="http://schemas.microsoft.com/office/drawing/2014/main" id="{EFF7CE61-E798-4BAD-B5FB-52FB0BFD0DB6}"/>
              </a:ext>
            </a:extLst>
          </p:cNvPr>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WHO IS HERE</a:t>
            </a:r>
          </a:p>
        </p:txBody>
      </p:sp>
      <p:sp>
        <p:nvSpPr>
          <p:cNvPr id="77" name="Tijdelijke aanduiding voor afbeelding 76">
            <a:extLst>
              <a:ext uri="{FF2B5EF4-FFF2-40B4-BE49-F238E27FC236}">
                <a16:creationId xmlns:a16="http://schemas.microsoft.com/office/drawing/2014/main" id="{5A57ED52-9813-409C-9FFD-5BB0BA42FD45}"/>
              </a:ext>
            </a:extLst>
          </p:cNvPr>
          <p:cNvSpPr>
            <a:spLocks noGrp="1"/>
          </p:cNvSpPr>
          <p:nvPr>
            <p:ph type="pic" sz="quarter" idx="31" hasCustomPrompt="1"/>
          </p:nvPr>
        </p:nvSpPr>
        <p:spPr>
          <a:xfrm>
            <a:off x="1495425" y="3854601"/>
            <a:ext cx="1191627" cy="843097"/>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79" name="Tijdelijke aanduiding voor afbeelding 78">
            <a:extLst>
              <a:ext uri="{FF2B5EF4-FFF2-40B4-BE49-F238E27FC236}">
                <a16:creationId xmlns:a16="http://schemas.microsoft.com/office/drawing/2014/main" id="{D2451969-669A-401A-B198-981E3D15E574}"/>
              </a:ext>
            </a:extLst>
          </p:cNvPr>
          <p:cNvSpPr>
            <a:spLocks noGrp="1"/>
          </p:cNvSpPr>
          <p:nvPr>
            <p:ph type="pic" sz="quarter" idx="33" hasCustomPrompt="1"/>
          </p:nvPr>
        </p:nvSpPr>
        <p:spPr>
          <a:xfrm>
            <a:off x="1495425" y="5112997"/>
            <a:ext cx="1191627" cy="843098"/>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0" name="Tijdelijke aanduiding voor afbeelding 79">
            <a:extLst>
              <a:ext uri="{FF2B5EF4-FFF2-40B4-BE49-F238E27FC236}">
                <a16:creationId xmlns:a16="http://schemas.microsoft.com/office/drawing/2014/main" id="{DBE62A29-DF79-468A-8E0B-2903F6330605}"/>
              </a:ext>
            </a:extLst>
          </p:cNvPr>
          <p:cNvSpPr>
            <a:spLocks noGrp="1"/>
          </p:cNvSpPr>
          <p:nvPr>
            <p:ph type="pic" sz="quarter" idx="34" hasCustomPrompt="1"/>
          </p:nvPr>
        </p:nvSpPr>
        <p:spPr>
          <a:xfrm>
            <a:off x="2952554" y="2596204"/>
            <a:ext cx="1211516" cy="843096"/>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1" name="Tijdelijke aanduiding voor afbeelding 80">
            <a:extLst>
              <a:ext uri="{FF2B5EF4-FFF2-40B4-BE49-F238E27FC236}">
                <a16:creationId xmlns:a16="http://schemas.microsoft.com/office/drawing/2014/main" id="{1B783EA7-B77F-4572-859D-0690A2528AE7}"/>
              </a:ext>
            </a:extLst>
          </p:cNvPr>
          <p:cNvSpPr>
            <a:spLocks noGrp="1"/>
          </p:cNvSpPr>
          <p:nvPr>
            <p:ph type="pic" sz="quarter" idx="35" hasCustomPrompt="1"/>
          </p:nvPr>
        </p:nvSpPr>
        <p:spPr>
          <a:xfrm>
            <a:off x="2952554" y="3854601"/>
            <a:ext cx="1211516" cy="843097"/>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3" name="Tijdelijke aanduiding voor afbeelding 82">
            <a:extLst>
              <a:ext uri="{FF2B5EF4-FFF2-40B4-BE49-F238E27FC236}">
                <a16:creationId xmlns:a16="http://schemas.microsoft.com/office/drawing/2014/main" id="{317841BE-73E9-4804-ADB5-2BD292956ECE}"/>
              </a:ext>
            </a:extLst>
          </p:cNvPr>
          <p:cNvSpPr>
            <a:spLocks noGrp="1"/>
          </p:cNvSpPr>
          <p:nvPr>
            <p:ph type="pic" sz="quarter" idx="37" hasCustomPrompt="1"/>
          </p:nvPr>
        </p:nvSpPr>
        <p:spPr>
          <a:xfrm>
            <a:off x="2952554" y="5112995"/>
            <a:ext cx="1211516" cy="843099"/>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4" name="Tijdelijke aanduiding voor afbeelding 83">
            <a:extLst>
              <a:ext uri="{FF2B5EF4-FFF2-40B4-BE49-F238E27FC236}">
                <a16:creationId xmlns:a16="http://schemas.microsoft.com/office/drawing/2014/main" id="{879DF8DF-EE27-4816-9928-75FA1F79255B}"/>
              </a:ext>
            </a:extLst>
          </p:cNvPr>
          <p:cNvSpPr>
            <a:spLocks noGrp="1"/>
          </p:cNvSpPr>
          <p:nvPr>
            <p:ph type="pic" sz="quarter" idx="38" hasCustomPrompt="1"/>
          </p:nvPr>
        </p:nvSpPr>
        <p:spPr>
          <a:xfrm>
            <a:off x="4429571" y="2596204"/>
            <a:ext cx="1211516" cy="843096"/>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5" name="Tijdelijke aanduiding voor afbeelding 84">
            <a:extLst>
              <a:ext uri="{FF2B5EF4-FFF2-40B4-BE49-F238E27FC236}">
                <a16:creationId xmlns:a16="http://schemas.microsoft.com/office/drawing/2014/main" id="{CE7B0516-6FAF-4B63-A874-BE939DBBBF18}"/>
              </a:ext>
            </a:extLst>
          </p:cNvPr>
          <p:cNvSpPr>
            <a:spLocks noGrp="1"/>
          </p:cNvSpPr>
          <p:nvPr>
            <p:ph type="pic" sz="quarter" idx="39" hasCustomPrompt="1"/>
          </p:nvPr>
        </p:nvSpPr>
        <p:spPr>
          <a:xfrm>
            <a:off x="4429571" y="3854601"/>
            <a:ext cx="1211516" cy="843097"/>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7" name="Tijdelijke aanduiding voor afbeelding 86">
            <a:extLst>
              <a:ext uri="{FF2B5EF4-FFF2-40B4-BE49-F238E27FC236}">
                <a16:creationId xmlns:a16="http://schemas.microsoft.com/office/drawing/2014/main" id="{A658B357-6EBF-45BF-859A-16C13EF9C1FC}"/>
              </a:ext>
            </a:extLst>
          </p:cNvPr>
          <p:cNvSpPr>
            <a:spLocks noGrp="1"/>
          </p:cNvSpPr>
          <p:nvPr>
            <p:ph type="pic" sz="quarter" idx="41" hasCustomPrompt="1"/>
          </p:nvPr>
        </p:nvSpPr>
        <p:spPr>
          <a:xfrm>
            <a:off x="4429571" y="5112995"/>
            <a:ext cx="1211516" cy="843099"/>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8" name="Tijdelijke aanduiding voor afbeelding 87">
            <a:extLst>
              <a:ext uri="{FF2B5EF4-FFF2-40B4-BE49-F238E27FC236}">
                <a16:creationId xmlns:a16="http://schemas.microsoft.com/office/drawing/2014/main" id="{F92EAD2A-61CB-466A-8555-2B0DF7CB66FF}"/>
              </a:ext>
            </a:extLst>
          </p:cNvPr>
          <p:cNvSpPr>
            <a:spLocks noGrp="1"/>
          </p:cNvSpPr>
          <p:nvPr>
            <p:ph type="pic" sz="quarter" idx="42" hasCustomPrompt="1"/>
          </p:nvPr>
        </p:nvSpPr>
        <p:spPr>
          <a:xfrm>
            <a:off x="5906587" y="2596204"/>
            <a:ext cx="1211519" cy="843096"/>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89" name="Tijdelijke aanduiding voor afbeelding 88">
            <a:extLst>
              <a:ext uri="{FF2B5EF4-FFF2-40B4-BE49-F238E27FC236}">
                <a16:creationId xmlns:a16="http://schemas.microsoft.com/office/drawing/2014/main" id="{0A2E4D34-DA28-4C6F-95CA-919B1F699879}"/>
              </a:ext>
            </a:extLst>
          </p:cNvPr>
          <p:cNvSpPr>
            <a:spLocks noGrp="1"/>
          </p:cNvSpPr>
          <p:nvPr>
            <p:ph type="pic" sz="quarter" idx="43" hasCustomPrompt="1"/>
          </p:nvPr>
        </p:nvSpPr>
        <p:spPr>
          <a:xfrm>
            <a:off x="5906587" y="3854601"/>
            <a:ext cx="1211519" cy="843097"/>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91" name="Tijdelijke aanduiding voor afbeelding 90">
            <a:extLst>
              <a:ext uri="{FF2B5EF4-FFF2-40B4-BE49-F238E27FC236}">
                <a16:creationId xmlns:a16="http://schemas.microsoft.com/office/drawing/2014/main" id="{7CC89215-3358-4D0C-B28F-062A94CFE7BD}"/>
              </a:ext>
            </a:extLst>
          </p:cNvPr>
          <p:cNvSpPr>
            <a:spLocks noGrp="1"/>
          </p:cNvSpPr>
          <p:nvPr>
            <p:ph type="pic" sz="quarter" idx="45" hasCustomPrompt="1"/>
          </p:nvPr>
        </p:nvSpPr>
        <p:spPr>
          <a:xfrm>
            <a:off x="5906589" y="5112995"/>
            <a:ext cx="1211519" cy="843099"/>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92" name="Tijdelijke aanduiding voor afbeelding 91">
            <a:extLst>
              <a:ext uri="{FF2B5EF4-FFF2-40B4-BE49-F238E27FC236}">
                <a16:creationId xmlns:a16="http://schemas.microsoft.com/office/drawing/2014/main" id="{E160B3ED-CA03-4A6B-B57E-9D8C5A7B077D}"/>
              </a:ext>
            </a:extLst>
          </p:cNvPr>
          <p:cNvSpPr>
            <a:spLocks noGrp="1"/>
          </p:cNvSpPr>
          <p:nvPr>
            <p:ph type="pic" sz="quarter" idx="46" hasCustomPrompt="1"/>
          </p:nvPr>
        </p:nvSpPr>
        <p:spPr>
          <a:xfrm>
            <a:off x="7383607" y="2596204"/>
            <a:ext cx="1211516" cy="843096"/>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93" name="Tijdelijke aanduiding voor afbeelding 92">
            <a:extLst>
              <a:ext uri="{FF2B5EF4-FFF2-40B4-BE49-F238E27FC236}">
                <a16:creationId xmlns:a16="http://schemas.microsoft.com/office/drawing/2014/main" id="{6B7CCFD7-8C15-493A-BB58-209B6F103800}"/>
              </a:ext>
            </a:extLst>
          </p:cNvPr>
          <p:cNvSpPr>
            <a:spLocks noGrp="1"/>
          </p:cNvSpPr>
          <p:nvPr>
            <p:ph type="pic" sz="quarter" idx="47" hasCustomPrompt="1"/>
          </p:nvPr>
        </p:nvSpPr>
        <p:spPr>
          <a:xfrm>
            <a:off x="7383607" y="3854601"/>
            <a:ext cx="1211516" cy="843097"/>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95" name="Tijdelijke aanduiding voor afbeelding 94">
            <a:extLst>
              <a:ext uri="{FF2B5EF4-FFF2-40B4-BE49-F238E27FC236}">
                <a16:creationId xmlns:a16="http://schemas.microsoft.com/office/drawing/2014/main" id="{9C8BB8E9-D616-4BC1-B9DD-1E38C8D30B0F}"/>
              </a:ext>
            </a:extLst>
          </p:cNvPr>
          <p:cNvSpPr>
            <a:spLocks noGrp="1"/>
          </p:cNvSpPr>
          <p:nvPr>
            <p:ph type="pic" sz="quarter" idx="49" hasCustomPrompt="1"/>
          </p:nvPr>
        </p:nvSpPr>
        <p:spPr>
          <a:xfrm>
            <a:off x="7383607" y="5112995"/>
            <a:ext cx="1211516" cy="843099"/>
          </a:xfrm>
          <a:prstGeom prst="rect">
            <a:avLst/>
          </a:prstGeom>
          <a:noFill/>
        </p:spPr>
        <p:txBody>
          <a:bodyPr wrap="square" bIns="324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logo</a:t>
            </a:r>
          </a:p>
        </p:txBody>
      </p:sp>
      <p:sp>
        <p:nvSpPr>
          <p:cNvPr id="90" name="Rechthoek 23">
            <a:extLst>
              <a:ext uri="{FF2B5EF4-FFF2-40B4-BE49-F238E27FC236}">
                <a16:creationId xmlns:a16="http://schemas.microsoft.com/office/drawing/2014/main" id="{2194F842-45E3-1548-B1D9-A5D327C2E799}"/>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86" name="Group 85">
            <a:extLst>
              <a:ext uri="{FF2B5EF4-FFF2-40B4-BE49-F238E27FC236}">
                <a16:creationId xmlns:a16="http://schemas.microsoft.com/office/drawing/2014/main" id="{61C29C8F-D9FC-294F-8930-AC93BD778996}"/>
              </a:ext>
            </a:extLst>
          </p:cNvPr>
          <p:cNvGrpSpPr/>
          <p:nvPr userDrawn="1"/>
        </p:nvGrpSpPr>
        <p:grpSpPr>
          <a:xfrm>
            <a:off x="9291401" y="2"/>
            <a:ext cx="2393267" cy="6708519"/>
            <a:chOff x="12388535" y="0"/>
            <a:chExt cx="3191021" cy="6708519"/>
          </a:xfrm>
        </p:grpSpPr>
        <p:sp>
          <p:nvSpPr>
            <p:cNvPr id="160" name="Freeform 101">
              <a:extLst>
                <a:ext uri="{FF2B5EF4-FFF2-40B4-BE49-F238E27FC236}">
                  <a16:creationId xmlns:a16="http://schemas.microsoft.com/office/drawing/2014/main" id="{934C9F51-ED6B-414A-B0DC-8E93A232BDD1}"/>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61" name="Rechthoek 197">
              <a:extLst>
                <a:ext uri="{FF2B5EF4-FFF2-40B4-BE49-F238E27FC236}">
                  <a16:creationId xmlns:a16="http://schemas.microsoft.com/office/drawing/2014/main" id="{577B591D-C8AF-9746-BC0B-22242C886DF2}"/>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62" name="Rechte verbindingslijn 198">
              <a:extLst>
                <a:ext uri="{FF2B5EF4-FFF2-40B4-BE49-F238E27FC236}">
                  <a16:creationId xmlns:a16="http://schemas.microsoft.com/office/drawing/2014/main" id="{0B15AA09-4516-9A4F-BBE8-88BBF75B3BE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63" name="Rechthoek 154">
              <a:extLst>
                <a:ext uri="{FF2B5EF4-FFF2-40B4-BE49-F238E27FC236}">
                  <a16:creationId xmlns:a16="http://schemas.microsoft.com/office/drawing/2014/main" id="{C8F30614-514E-A246-8AB0-C7FC2B51D26B}"/>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64" name="Rechte verbindingslijn 156">
              <a:extLst>
                <a:ext uri="{FF2B5EF4-FFF2-40B4-BE49-F238E27FC236}">
                  <a16:creationId xmlns:a16="http://schemas.microsoft.com/office/drawing/2014/main" id="{5C30A7FB-8FA3-6548-9057-7D05A392662E}"/>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65" name="Rechte verbindingslijn 157">
              <a:extLst>
                <a:ext uri="{FF2B5EF4-FFF2-40B4-BE49-F238E27FC236}">
                  <a16:creationId xmlns:a16="http://schemas.microsoft.com/office/drawing/2014/main" id="{5C328B0A-F179-D546-839B-5A874D34EF90}"/>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66" name="Rechte verbindingslijn 159">
              <a:extLst>
                <a:ext uri="{FF2B5EF4-FFF2-40B4-BE49-F238E27FC236}">
                  <a16:creationId xmlns:a16="http://schemas.microsoft.com/office/drawing/2014/main" id="{E0B2FD9F-EF09-0B49-A14E-67DAE71B7DD7}"/>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67" name="Ovaal 160">
              <a:extLst>
                <a:ext uri="{FF2B5EF4-FFF2-40B4-BE49-F238E27FC236}">
                  <a16:creationId xmlns:a16="http://schemas.microsoft.com/office/drawing/2014/main" id="{4F0D64F8-6963-CE4E-9C4B-3B30BEDBAB32}"/>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8" name="Rechthoek 161">
              <a:extLst>
                <a:ext uri="{FF2B5EF4-FFF2-40B4-BE49-F238E27FC236}">
                  <a16:creationId xmlns:a16="http://schemas.microsoft.com/office/drawing/2014/main" id="{EDE70C08-CE9E-CA4A-8AB3-623E821231EE}"/>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9" name="Groep 162">
              <a:extLst>
                <a:ext uri="{FF2B5EF4-FFF2-40B4-BE49-F238E27FC236}">
                  <a16:creationId xmlns:a16="http://schemas.microsoft.com/office/drawing/2014/main" id="{231607B9-55E0-EC4E-8FA8-1E44BBC589F3}"/>
                </a:ext>
              </a:extLst>
            </p:cNvPr>
            <p:cNvGrpSpPr/>
            <p:nvPr userDrawn="1"/>
          </p:nvGrpSpPr>
          <p:grpSpPr>
            <a:xfrm>
              <a:off x="12757283" y="3162561"/>
              <a:ext cx="825500" cy="209550"/>
              <a:chOff x="13504624" y="2482850"/>
              <a:chExt cx="825500" cy="209550"/>
            </a:xfrm>
          </p:grpSpPr>
          <p:sp>
            <p:nvSpPr>
              <p:cNvPr id="216" name="Rechthoek 193">
                <a:extLst>
                  <a:ext uri="{FF2B5EF4-FFF2-40B4-BE49-F238E27FC236}">
                    <a16:creationId xmlns:a16="http://schemas.microsoft.com/office/drawing/2014/main" id="{ABFA4E98-9207-0B4D-A96E-D2978909B40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17" name="Rechte verbindingslijn 194">
                <a:extLst>
                  <a:ext uri="{FF2B5EF4-FFF2-40B4-BE49-F238E27FC236}">
                    <a16:creationId xmlns:a16="http://schemas.microsoft.com/office/drawing/2014/main" id="{C0F97AFC-A6E0-7346-98F4-3CEEAFA5451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8" name="Gelijkbenige driehoek 195">
                <a:extLst>
                  <a:ext uri="{FF2B5EF4-FFF2-40B4-BE49-F238E27FC236}">
                    <a16:creationId xmlns:a16="http://schemas.microsoft.com/office/drawing/2014/main" id="{3D57187A-E32B-864C-88C4-63359B21529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70" name="Ovaal 155">
              <a:extLst>
                <a:ext uri="{FF2B5EF4-FFF2-40B4-BE49-F238E27FC236}">
                  <a16:creationId xmlns:a16="http://schemas.microsoft.com/office/drawing/2014/main" id="{1AF6E0A9-45EC-5148-9AB1-F811622451A6}"/>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71" name="Rechthoek 158">
              <a:extLst>
                <a:ext uri="{FF2B5EF4-FFF2-40B4-BE49-F238E27FC236}">
                  <a16:creationId xmlns:a16="http://schemas.microsoft.com/office/drawing/2014/main" id="{D1C19DD2-0240-484A-8E7C-2A348CB036D4}"/>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72" name="Groep 163">
              <a:extLst>
                <a:ext uri="{FF2B5EF4-FFF2-40B4-BE49-F238E27FC236}">
                  <a16:creationId xmlns:a16="http://schemas.microsoft.com/office/drawing/2014/main" id="{6C75E4CB-E26A-3340-AECD-3962F61039BC}"/>
                </a:ext>
              </a:extLst>
            </p:cNvPr>
            <p:cNvGrpSpPr/>
            <p:nvPr userDrawn="1"/>
          </p:nvGrpSpPr>
          <p:grpSpPr>
            <a:xfrm>
              <a:off x="12757283" y="2126361"/>
              <a:ext cx="294789" cy="318834"/>
              <a:chOff x="14466489" y="1001522"/>
              <a:chExt cx="290627" cy="314333"/>
            </a:xfrm>
          </p:grpSpPr>
          <p:sp>
            <p:nvSpPr>
              <p:cNvPr id="210" name="Rechthoek 187">
                <a:extLst>
                  <a:ext uri="{FF2B5EF4-FFF2-40B4-BE49-F238E27FC236}">
                    <a16:creationId xmlns:a16="http://schemas.microsoft.com/office/drawing/2014/main" id="{0752D06C-273C-9245-8443-EFD0AED8B9E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211" name="Ovaal 188">
                <a:extLst>
                  <a:ext uri="{FF2B5EF4-FFF2-40B4-BE49-F238E27FC236}">
                    <a16:creationId xmlns:a16="http://schemas.microsoft.com/office/drawing/2014/main" id="{709F1D45-A738-8E48-BA48-BE48450A03B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12" name="Vrije vorm: vorm 189">
                <a:extLst>
                  <a:ext uri="{FF2B5EF4-FFF2-40B4-BE49-F238E27FC236}">
                    <a16:creationId xmlns:a16="http://schemas.microsoft.com/office/drawing/2014/main" id="{93C9A2C8-7079-B04C-96E8-218FFAE57EC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13" name="Rechthoek: afgeronde hoeken 190">
                <a:extLst>
                  <a:ext uri="{FF2B5EF4-FFF2-40B4-BE49-F238E27FC236}">
                    <a16:creationId xmlns:a16="http://schemas.microsoft.com/office/drawing/2014/main" id="{0D16B004-57D1-7F48-86F5-64F7171E8CD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214" name="Rechte verbindingslijn 191">
                <a:extLst>
                  <a:ext uri="{FF2B5EF4-FFF2-40B4-BE49-F238E27FC236}">
                    <a16:creationId xmlns:a16="http://schemas.microsoft.com/office/drawing/2014/main" id="{19445D5D-9133-3749-9453-54411E8143D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5" name="Rechte verbindingslijn 192">
                <a:extLst>
                  <a:ext uri="{FF2B5EF4-FFF2-40B4-BE49-F238E27FC236}">
                    <a16:creationId xmlns:a16="http://schemas.microsoft.com/office/drawing/2014/main" id="{62828164-DA86-954F-97AC-9EDF7CA07D9F}"/>
                  </a:ext>
                </a:extLst>
              </p:cNvPr>
              <p:cNvCxnSpPr>
                <a:cxnSpLocks/>
                <a:stCxn id="21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3" name="Groep 152">
              <a:extLst>
                <a:ext uri="{FF2B5EF4-FFF2-40B4-BE49-F238E27FC236}">
                  <a16:creationId xmlns:a16="http://schemas.microsoft.com/office/drawing/2014/main" id="{922B49CA-6221-5B4F-81F2-0DA7CA68359C}"/>
                </a:ext>
              </a:extLst>
            </p:cNvPr>
            <p:cNvGrpSpPr/>
            <p:nvPr userDrawn="1"/>
          </p:nvGrpSpPr>
          <p:grpSpPr>
            <a:xfrm>
              <a:off x="12757283" y="4084851"/>
              <a:ext cx="1499406" cy="678267"/>
              <a:chOff x="12757283" y="3120781"/>
              <a:chExt cx="1499406" cy="678267"/>
            </a:xfrm>
          </p:grpSpPr>
          <p:sp>
            <p:nvSpPr>
              <p:cNvPr id="196" name="Rechthoek 199">
                <a:extLst>
                  <a:ext uri="{FF2B5EF4-FFF2-40B4-BE49-F238E27FC236}">
                    <a16:creationId xmlns:a16="http://schemas.microsoft.com/office/drawing/2014/main" id="{3A3553C1-FCC2-6848-B219-99E2E4D6E81A}"/>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7" name="Rechthoek 200">
                <a:extLst>
                  <a:ext uri="{FF2B5EF4-FFF2-40B4-BE49-F238E27FC236}">
                    <a16:creationId xmlns:a16="http://schemas.microsoft.com/office/drawing/2014/main" id="{284EE614-958F-6047-9E8C-968D62118BD9}"/>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8" name="Tekstvak 201">
                <a:extLst>
                  <a:ext uri="{FF2B5EF4-FFF2-40B4-BE49-F238E27FC236}">
                    <a16:creationId xmlns:a16="http://schemas.microsoft.com/office/drawing/2014/main" id="{B1FA4E1A-80A8-EA4A-A4E7-F8FC8840D5C1}"/>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99" name="Tekstvak 202">
                <a:extLst>
                  <a:ext uri="{FF2B5EF4-FFF2-40B4-BE49-F238E27FC236}">
                    <a16:creationId xmlns:a16="http://schemas.microsoft.com/office/drawing/2014/main" id="{EDC2F12F-DB4B-6B4E-9D56-A2EAD20AA3E4}"/>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200" name="Picture 3">
                <a:extLst>
                  <a:ext uri="{FF2B5EF4-FFF2-40B4-BE49-F238E27FC236}">
                    <a16:creationId xmlns:a16="http://schemas.microsoft.com/office/drawing/2014/main" id="{0639010D-E03C-8441-BCFF-17DD94F013C5}"/>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 name="Gelijkbenige driehoek 204">
                <a:extLst>
                  <a:ext uri="{FF2B5EF4-FFF2-40B4-BE49-F238E27FC236}">
                    <a16:creationId xmlns:a16="http://schemas.microsoft.com/office/drawing/2014/main" id="{45983F4E-4B39-2C44-BD07-1FEAC0176FC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202" name="Groep 205">
                <a:extLst>
                  <a:ext uri="{FF2B5EF4-FFF2-40B4-BE49-F238E27FC236}">
                    <a16:creationId xmlns:a16="http://schemas.microsoft.com/office/drawing/2014/main" id="{0C341A22-3EC7-E04A-8311-B64316611EC9}"/>
                  </a:ext>
                </a:extLst>
              </p:cNvPr>
              <p:cNvGrpSpPr/>
              <p:nvPr userDrawn="1"/>
            </p:nvGrpSpPr>
            <p:grpSpPr>
              <a:xfrm>
                <a:off x="12822311" y="3178534"/>
                <a:ext cx="182309" cy="163794"/>
                <a:chOff x="12832541" y="3162395"/>
                <a:chExt cx="219532" cy="197236"/>
              </a:xfrm>
            </p:grpSpPr>
            <p:sp>
              <p:nvSpPr>
                <p:cNvPr id="207" name="Rechthoek 210">
                  <a:extLst>
                    <a:ext uri="{FF2B5EF4-FFF2-40B4-BE49-F238E27FC236}">
                      <a16:creationId xmlns:a16="http://schemas.microsoft.com/office/drawing/2014/main" id="{2893FA8E-3ED2-F04A-94C0-1D3435864DA9}"/>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8" name="Rechthoek 211">
                  <a:extLst>
                    <a:ext uri="{FF2B5EF4-FFF2-40B4-BE49-F238E27FC236}">
                      <a16:creationId xmlns:a16="http://schemas.microsoft.com/office/drawing/2014/main" id="{06221357-7E16-E047-8934-BC18E92011F9}"/>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9" name="Rechthoek 212">
                  <a:extLst>
                    <a:ext uri="{FF2B5EF4-FFF2-40B4-BE49-F238E27FC236}">
                      <a16:creationId xmlns:a16="http://schemas.microsoft.com/office/drawing/2014/main" id="{E3BA734C-C5D5-704A-BE2D-24E94F029F2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203" name="Groep 206">
                <a:extLst>
                  <a:ext uri="{FF2B5EF4-FFF2-40B4-BE49-F238E27FC236}">
                    <a16:creationId xmlns:a16="http://schemas.microsoft.com/office/drawing/2014/main" id="{563FD1AC-5B89-B840-9CDF-4B52CBEAF1DF}"/>
                  </a:ext>
                </a:extLst>
              </p:cNvPr>
              <p:cNvGrpSpPr/>
              <p:nvPr userDrawn="1"/>
            </p:nvGrpSpPr>
            <p:grpSpPr>
              <a:xfrm>
                <a:off x="12822311" y="3480352"/>
                <a:ext cx="182309" cy="163794"/>
                <a:chOff x="12832541" y="3162395"/>
                <a:chExt cx="219532" cy="197236"/>
              </a:xfrm>
            </p:grpSpPr>
            <p:sp>
              <p:nvSpPr>
                <p:cNvPr id="204" name="Rechthoek 207">
                  <a:extLst>
                    <a:ext uri="{FF2B5EF4-FFF2-40B4-BE49-F238E27FC236}">
                      <a16:creationId xmlns:a16="http://schemas.microsoft.com/office/drawing/2014/main" id="{6302CB4A-BC1B-744A-8EEE-F80AE8C9D5C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5" name="Rechthoek 208">
                  <a:extLst>
                    <a:ext uri="{FF2B5EF4-FFF2-40B4-BE49-F238E27FC236}">
                      <a16:creationId xmlns:a16="http://schemas.microsoft.com/office/drawing/2014/main" id="{1E908D10-1C54-5149-90E0-66191755208B}"/>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6" name="Rechthoek 209">
                  <a:extLst>
                    <a:ext uri="{FF2B5EF4-FFF2-40B4-BE49-F238E27FC236}">
                      <a16:creationId xmlns:a16="http://schemas.microsoft.com/office/drawing/2014/main" id="{155DF913-A2A6-5B44-ACA0-5B64815CFB2D}"/>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74" name="Ovaal 164">
              <a:extLst>
                <a:ext uri="{FF2B5EF4-FFF2-40B4-BE49-F238E27FC236}">
                  <a16:creationId xmlns:a16="http://schemas.microsoft.com/office/drawing/2014/main" id="{F70133BD-BC59-4E4C-BD68-54FED7A59EF3}"/>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5" name="Rechthoek 165">
              <a:extLst>
                <a:ext uri="{FF2B5EF4-FFF2-40B4-BE49-F238E27FC236}">
                  <a16:creationId xmlns:a16="http://schemas.microsoft.com/office/drawing/2014/main" id="{942DE92B-93A7-DF42-B17F-420B4FDF2102}"/>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76" name="Rechte verbindingslijn 166">
              <a:extLst>
                <a:ext uri="{FF2B5EF4-FFF2-40B4-BE49-F238E27FC236}">
                  <a16:creationId xmlns:a16="http://schemas.microsoft.com/office/drawing/2014/main" id="{038237BB-DAC8-3344-8400-11A6FD655125}"/>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77" name="Ovaal 168">
              <a:extLst>
                <a:ext uri="{FF2B5EF4-FFF2-40B4-BE49-F238E27FC236}">
                  <a16:creationId xmlns:a16="http://schemas.microsoft.com/office/drawing/2014/main" id="{59235A86-3252-0541-9CAB-3812ECC24392}"/>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8" name="Rechthoek 169">
              <a:extLst>
                <a:ext uri="{FF2B5EF4-FFF2-40B4-BE49-F238E27FC236}">
                  <a16:creationId xmlns:a16="http://schemas.microsoft.com/office/drawing/2014/main" id="{49629FD5-4FC9-2841-9091-38A65C358318}"/>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79" name="Groep 170">
              <a:extLst>
                <a:ext uri="{FF2B5EF4-FFF2-40B4-BE49-F238E27FC236}">
                  <a16:creationId xmlns:a16="http://schemas.microsoft.com/office/drawing/2014/main" id="{89D74871-DC10-2A48-9F78-9967936F8648}"/>
                </a:ext>
              </a:extLst>
            </p:cNvPr>
            <p:cNvGrpSpPr/>
            <p:nvPr userDrawn="1"/>
          </p:nvGrpSpPr>
          <p:grpSpPr>
            <a:xfrm>
              <a:off x="12700791" y="6095601"/>
              <a:ext cx="514284" cy="612918"/>
              <a:chOff x="12682980" y="3403241"/>
              <a:chExt cx="622284" cy="741632"/>
            </a:xfrm>
          </p:grpSpPr>
          <p:grpSp>
            <p:nvGrpSpPr>
              <p:cNvPr id="180" name="Groep 171">
                <a:extLst>
                  <a:ext uri="{FF2B5EF4-FFF2-40B4-BE49-F238E27FC236}">
                    <a16:creationId xmlns:a16="http://schemas.microsoft.com/office/drawing/2014/main" id="{B01E11D9-F4FB-6847-974C-D50C242ACC35}"/>
                  </a:ext>
                </a:extLst>
              </p:cNvPr>
              <p:cNvGrpSpPr/>
              <p:nvPr userDrawn="1"/>
            </p:nvGrpSpPr>
            <p:grpSpPr>
              <a:xfrm>
                <a:off x="12771568" y="3403241"/>
                <a:ext cx="467138" cy="448489"/>
                <a:chOff x="12782195" y="3403241"/>
                <a:chExt cx="467138" cy="448489"/>
              </a:xfrm>
            </p:grpSpPr>
            <p:grpSp>
              <p:nvGrpSpPr>
                <p:cNvPr id="183" name="Groep 174">
                  <a:extLst>
                    <a:ext uri="{FF2B5EF4-FFF2-40B4-BE49-F238E27FC236}">
                      <a16:creationId xmlns:a16="http://schemas.microsoft.com/office/drawing/2014/main" id="{250F9F2B-DA98-C648-9CD3-DAF6AFFE5BF4}"/>
                    </a:ext>
                  </a:extLst>
                </p:cNvPr>
                <p:cNvGrpSpPr/>
                <p:nvPr userDrawn="1"/>
              </p:nvGrpSpPr>
              <p:grpSpPr>
                <a:xfrm>
                  <a:off x="12782195" y="3403241"/>
                  <a:ext cx="412967" cy="393907"/>
                  <a:chOff x="13554906" y="3320109"/>
                  <a:chExt cx="443906" cy="423419"/>
                </a:xfrm>
              </p:grpSpPr>
              <p:grpSp>
                <p:nvGrpSpPr>
                  <p:cNvPr id="190" name="Groep 181">
                    <a:extLst>
                      <a:ext uri="{FF2B5EF4-FFF2-40B4-BE49-F238E27FC236}">
                        <a16:creationId xmlns:a16="http://schemas.microsoft.com/office/drawing/2014/main" id="{D4E448BE-65C4-794F-A4F3-D480D8EEF097}"/>
                      </a:ext>
                    </a:extLst>
                  </p:cNvPr>
                  <p:cNvGrpSpPr/>
                  <p:nvPr userDrawn="1"/>
                </p:nvGrpSpPr>
                <p:grpSpPr>
                  <a:xfrm>
                    <a:off x="13554906" y="3320109"/>
                    <a:ext cx="443906" cy="423419"/>
                    <a:chOff x="12909684" y="1276143"/>
                    <a:chExt cx="443906" cy="423419"/>
                  </a:xfrm>
                </p:grpSpPr>
                <p:sp>
                  <p:nvSpPr>
                    <p:cNvPr id="193" name="Rechthoek 184">
                      <a:extLst>
                        <a:ext uri="{FF2B5EF4-FFF2-40B4-BE49-F238E27FC236}">
                          <a16:creationId xmlns:a16="http://schemas.microsoft.com/office/drawing/2014/main" id="{42FD968C-682E-AC40-8E0F-C0E39E49F42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4" name="Rechthoek 185">
                      <a:extLst>
                        <a:ext uri="{FF2B5EF4-FFF2-40B4-BE49-F238E27FC236}">
                          <a16:creationId xmlns:a16="http://schemas.microsoft.com/office/drawing/2014/main" id="{454B7E13-E640-5B47-9293-8A846228FF8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5" name="Ovaal 186">
                      <a:extLst>
                        <a:ext uri="{FF2B5EF4-FFF2-40B4-BE49-F238E27FC236}">
                          <a16:creationId xmlns:a16="http://schemas.microsoft.com/office/drawing/2014/main" id="{18303A07-195C-584F-91A3-F9412654417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91" name="Afbeelding 182">
                    <a:extLst>
                      <a:ext uri="{FF2B5EF4-FFF2-40B4-BE49-F238E27FC236}">
                        <a16:creationId xmlns:a16="http://schemas.microsoft.com/office/drawing/2014/main" id="{BBE59A50-0CE7-2945-96F1-74204E8F4CD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92" name="Afbeelding 183">
                    <a:extLst>
                      <a:ext uri="{FF2B5EF4-FFF2-40B4-BE49-F238E27FC236}">
                        <a16:creationId xmlns:a16="http://schemas.microsoft.com/office/drawing/2014/main" id="{D067FE0D-D09E-A449-9BC8-5978B5210FED}"/>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84" name="Groep 175">
                  <a:extLst>
                    <a:ext uri="{FF2B5EF4-FFF2-40B4-BE49-F238E27FC236}">
                      <a16:creationId xmlns:a16="http://schemas.microsoft.com/office/drawing/2014/main" id="{12C85489-C02F-1D4B-BBE2-ECE6A9E518B9}"/>
                    </a:ext>
                  </a:extLst>
                </p:cNvPr>
                <p:cNvGrpSpPr/>
                <p:nvPr userDrawn="1"/>
              </p:nvGrpSpPr>
              <p:grpSpPr>
                <a:xfrm>
                  <a:off x="13103513" y="3705268"/>
                  <a:ext cx="145820" cy="146462"/>
                  <a:chOff x="13096169" y="3602278"/>
                  <a:chExt cx="145820" cy="146462"/>
                </a:xfrm>
              </p:grpSpPr>
              <p:sp>
                <p:nvSpPr>
                  <p:cNvPr id="188" name="Rechthoek 179">
                    <a:extLst>
                      <a:ext uri="{FF2B5EF4-FFF2-40B4-BE49-F238E27FC236}">
                        <a16:creationId xmlns:a16="http://schemas.microsoft.com/office/drawing/2014/main" id="{7E5BB405-AEAA-6F44-B0DF-287E0134AA9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9" name="Rechthoek 180">
                    <a:extLst>
                      <a:ext uri="{FF2B5EF4-FFF2-40B4-BE49-F238E27FC236}">
                        <a16:creationId xmlns:a16="http://schemas.microsoft.com/office/drawing/2014/main" id="{58E1D9A8-261E-3148-B250-034A486DA96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85" name="Groep 176">
                  <a:extLst>
                    <a:ext uri="{FF2B5EF4-FFF2-40B4-BE49-F238E27FC236}">
                      <a16:creationId xmlns:a16="http://schemas.microsoft.com/office/drawing/2014/main" id="{8F9A8126-98BE-7140-B017-D3F533B61857}"/>
                    </a:ext>
                  </a:extLst>
                </p:cNvPr>
                <p:cNvGrpSpPr/>
                <p:nvPr userDrawn="1"/>
              </p:nvGrpSpPr>
              <p:grpSpPr>
                <a:xfrm rot="10800000">
                  <a:off x="13061402" y="3665637"/>
                  <a:ext cx="145820" cy="146462"/>
                  <a:chOff x="13096169" y="3602278"/>
                  <a:chExt cx="145820" cy="146462"/>
                </a:xfrm>
              </p:grpSpPr>
              <p:sp>
                <p:nvSpPr>
                  <p:cNvPr id="186" name="Rechthoek 177">
                    <a:extLst>
                      <a:ext uri="{FF2B5EF4-FFF2-40B4-BE49-F238E27FC236}">
                        <a16:creationId xmlns:a16="http://schemas.microsoft.com/office/drawing/2014/main" id="{EAD14DBB-FBD5-FD45-B147-66960D551BD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7" name="Rechthoek 178">
                    <a:extLst>
                      <a:ext uri="{FF2B5EF4-FFF2-40B4-BE49-F238E27FC236}">
                        <a16:creationId xmlns:a16="http://schemas.microsoft.com/office/drawing/2014/main" id="{B5DCBB44-A5CC-1244-B2C7-39C33D5B79F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81" name="Rechthoek 172">
                <a:extLst>
                  <a:ext uri="{FF2B5EF4-FFF2-40B4-BE49-F238E27FC236}">
                    <a16:creationId xmlns:a16="http://schemas.microsoft.com/office/drawing/2014/main" id="{49E7AD2A-395F-A14B-9E75-401D0DBF789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82" name="Gelijkbenige driehoek 173">
                <a:extLst>
                  <a:ext uri="{FF2B5EF4-FFF2-40B4-BE49-F238E27FC236}">
                    <a16:creationId xmlns:a16="http://schemas.microsoft.com/office/drawing/2014/main" id="{0FC533C2-F966-DA43-B513-FFF01283745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82" name="TextBox 81">
            <a:extLst>
              <a:ext uri="{FF2B5EF4-FFF2-40B4-BE49-F238E27FC236}">
                <a16:creationId xmlns:a16="http://schemas.microsoft.com/office/drawing/2014/main" id="{9A00F512-0604-1F4D-BFDB-31FE5BFCE9E3}"/>
              </a:ext>
            </a:extLst>
          </p:cNvPr>
          <p:cNvSpPr txBox="1"/>
          <p:nvPr userDrawn="1"/>
        </p:nvSpPr>
        <p:spPr>
          <a:xfrm>
            <a:off x="8912862" y="6663098"/>
            <a:ext cx="319318" cy="173124"/>
          </a:xfrm>
          <a:prstGeom prst="rect">
            <a:avLst/>
          </a:prstGeom>
          <a:noFill/>
        </p:spPr>
        <p:txBody>
          <a:bodyPr wrap="none" rtlCol="0">
            <a:spAutoFit/>
          </a:bodyPr>
          <a:lstStyle/>
          <a:p>
            <a:pPr algn="ctr"/>
            <a:fld id="{7DACE727-982F-234F-869B-BEDA3F420D66}" type="slidenum">
              <a:rPr lang="en-US" sz="525" b="0">
                <a:solidFill>
                  <a:schemeClr val="bg1"/>
                </a:solidFill>
              </a:rPr>
              <a:t>‹Nr.›</a:t>
            </a:fld>
            <a:endParaRPr lang="en-US" sz="525" b="0">
              <a:solidFill>
                <a:schemeClr val="bg1"/>
              </a:solidFill>
            </a:endParaRPr>
          </a:p>
        </p:txBody>
      </p:sp>
      <p:sp>
        <p:nvSpPr>
          <p:cNvPr id="94" name="Tijdelijke aanduiding voor verticale tekst 2">
            <a:extLst>
              <a:ext uri="{FF2B5EF4-FFF2-40B4-BE49-F238E27FC236}">
                <a16:creationId xmlns:a16="http://schemas.microsoft.com/office/drawing/2014/main" id="{48C59E94-7142-ED4E-AD7B-52E083BAB61E}"/>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Tree>
    <p:extLst>
      <p:ext uri="{BB962C8B-B14F-4D97-AF65-F5344CB8AC3E}">
        <p14:creationId xmlns:p14="http://schemas.microsoft.com/office/powerpoint/2010/main" val="179788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ntact x1">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A4528C3-A514-4090-8758-C278BD1FA6E9}"/>
              </a:ext>
            </a:extLst>
          </p:cNvPr>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20" name="Tijdelijke aanduiding voor verticale tekst 2">
            <a:extLst>
              <a:ext uri="{FF2B5EF4-FFF2-40B4-BE49-F238E27FC236}">
                <a16:creationId xmlns:a16="http://schemas.microsoft.com/office/drawing/2014/main" id="{0573B73B-F3CA-4117-BB27-CF2C1C1FCD9E}"/>
              </a:ext>
            </a:extLst>
          </p:cNvPr>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17" name="Tijdelijke aanduiding voor verticale tekst 2">
            <a:extLst>
              <a:ext uri="{FF2B5EF4-FFF2-40B4-BE49-F238E27FC236}">
                <a16:creationId xmlns:a16="http://schemas.microsoft.com/office/drawing/2014/main" id="{0B6FE507-9857-1F4C-B558-9790C7F36547}"/>
              </a:ext>
            </a:extLst>
          </p:cNvPr>
          <p:cNvSpPr>
            <a:spLocks noGrp="1"/>
          </p:cNvSpPr>
          <p:nvPr>
            <p:ph type="body" orient="vert" idx="50" hasCustomPrompt="1"/>
          </p:nvPr>
        </p:nvSpPr>
        <p:spPr>
          <a:xfrm>
            <a:off x="2036979" y="4171020"/>
            <a:ext cx="2700000" cy="250594"/>
          </a:xfrm>
        </p:spPr>
        <p:txBody>
          <a:bodyPr vert="horz" lIns="0" tIns="0" rIns="0" bIns="0" anchor="ctr" anchorCtr="1"/>
          <a:lstStyle>
            <a:lvl1pPr marL="0" indent="0" algn="l">
              <a:lnSpc>
                <a:spcPct val="90000"/>
              </a:lnSpc>
              <a:spcAft>
                <a:spcPts val="0"/>
              </a:spcAft>
              <a:buNone/>
              <a:defRPr sz="1351" b="1" cap="none" spc="-113"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18" name="Tijdelijke aanduiding voor verticale tekst 2">
            <a:extLst>
              <a:ext uri="{FF2B5EF4-FFF2-40B4-BE49-F238E27FC236}">
                <a16:creationId xmlns:a16="http://schemas.microsoft.com/office/drawing/2014/main" id="{3D6D3A9A-8EB3-DD4B-B38A-4CF7003AE847}"/>
              </a:ext>
            </a:extLst>
          </p:cNvPr>
          <p:cNvSpPr>
            <a:spLocks noGrp="1"/>
          </p:cNvSpPr>
          <p:nvPr>
            <p:ph type="body" orient="vert" idx="51" hasCustomPrompt="1"/>
          </p:nvPr>
        </p:nvSpPr>
        <p:spPr>
          <a:xfrm>
            <a:off x="2036979" y="4445059"/>
            <a:ext cx="2700000" cy="183638"/>
          </a:xfrm>
        </p:spPr>
        <p:txBody>
          <a:bodyPr vert="horz" lIns="0" tIns="0" rIns="0" bIns="0" anchor="ctr" anchorCtr="1"/>
          <a:lstStyle>
            <a:lvl1pPr marL="0" indent="0" algn="l">
              <a:lnSpc>
                <a:spcPct val="90000"/>
              </a:lnSpc>
              <a:spcAft>
                <a:spcPts val="0"/>
              </a:spcAft>
              <a:buNone/>
              <a:defRPr sz="900" b="0" cap="all"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Function</a:t>
            </a:r>
          </a:p>
        </p:txBody>
      </p:sp>
      <p:sp>
        <p:nvSpPr>
          <p:cNvPr id="21" name="Tijdelijke aanduiding voor verticale tekst 2">
            <a:extLst>
              <a:ext uri="{FF2B5EF4-FFF2-40B4-BE49-F238E27FC236}">
                <a16:creationId xmlns:a16="http://schemas.microsoft.com/office/drawing/2014/main" id="{C4B3E0B8-E40B-4B49-A85E-C23F8B8AEFFE}"/>
              </a:ext>
            </a:extLst>
          </p:cNvPr>
          <p:cNvSpPr>
            <a:spLocks noGrp="1"/>
          </p:cNvSpPr>
          <p:nvPr>
            <p:ph type="body" orient="vert" idx="52" hasCustomPrompt="1"/>
          </p:nvPr>
        </p:nvSpPr>
        <p:spPr>
          <a:xfrm>
            <a:off x="2036979" y="5195436"/>
            <a:ext cx="270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Mail</a:t>
            </a:r>
          </a:p>
        </p:txBody>
      </p:sp>
      <p:sp>
        <p:nvSpPr>
          <p:cNvPr id="22" name="Tijdelijke aanduiding voor verticale tekst 2">
            <a:extLst>
              <a:ext uri="{FF2B5EF4-FFF2-40B4-BE49-F238E27FC236}">
                <a16:creationId xmlns:a16="http://schemas.microsoft.com/office/drawing/2014/main" id="{1F0E23C2-9C62-BA41-BAF2-ED8E685D97B3}"/>
              </a:ext>
            </a:extLst>
          </p:cNvPr>
          <p:cNvSpPr>
            <a:spLocks noGrp="1"/>
          </p:cNvSpPr>
          <p:nvPr>
            <p:ph type="body" orient="vert" idx="53" hasCustomPrompt="1"/>
          </p:nvPr>
        </p:nvSpPr>
        <p:spPr>
          <a:xfrm>
            <a:off x="2036979" y="5471661"/>
            <a:ext cx="270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Phone number</a:t>
            </a:r>
          </a:p>
        </p:txBody>
      </p:sp>
      <p:sp>
        <p:nvSpPr>
          <p:cNvPr id="29" name="Tijdelijke aanduiding voor afbeelding 34">
            <a:extLst>
              <a:ext uri="{FF2B5EF4-FFF2-40B4-BE49-F238E27FC236}">
                <a16:creationId xmlns:a16="http://schemas.microsoft.com/office/drawing/2014/main" id="{C0935CFE-2421-DB40-B048-E9F999B34985}"/>
              </a:ext>
            </a:extLst>
          </p:cNvPr>
          <p:cNvSpPr>
            <a:spLocks noGrp="1"/>
          </p:cNvSpPr>
          <p:nvPr>
            <p:ph type="pic" sz="quarter" idx="14" hasCustomPrompt="1"/>
          </p:nvPr>
        </p:nvSpPr>
        <p:spPr>
          <a:xfrm>
            <a:off x="2913935" y="2594875"/>
            <a:ext cx="945000" cy="1260000"/>
          </a:xfrm>
          <a:prstGeom prst="ellipse">
            <a:avLst/>
          </a:prstGeom>
          <a:noFill/>
          <a:ln w="12700">
            <a:solidFill>
              <a:schemeClr val="accent1"/>
            </a:solidFill>
          </a:ln>
        </p:spPr>
        <p:txBody>
          <a:bodyPr wrap="square" bIns="936000" anchor="ctr">
            <a:noAutofit/>
          </a:bodyPr>
          <a:lstStyle>
            <a:lvl1pPr marL="0" indent="0" algn="ctr">
              <a:lnSpc>
                <a:spcPct val="90000"/>
              </a:lnSpc>
              <a:spcBef>
                <a:spcPts val="0"/>
              </a:spcBef>
              <a:spcAft>
                <a:spcPts val="0"/>
              </a:spcAft>
              <a:buNone/>
              <a:defRPr sz="8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afbeelding 58">
            <a:extLst>
              <a:ext uri="{FF2B5EF4-FFF2-40B4-BE49-F238E27FC236}">
                <a16:creationId xmlns:a16="http://schemas.microsoft.com/office/drawing/2014/main" id="{6B6576A3-05DB-6243-B3F3-D0A1206DB34F}"/>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6" name="Tijdelijke aanduiding voor verticale tekst 2">
            <a:extLst>
              <a:ext uri="{FF2B5EF4-FFF2-40B4-BE49-F238E27FC236}">
                <a16:creationId xmlns:a16="http://schemas.microsoft.com/office/drawing/2014/main" id="{D5D1706C-EAF9-F242-BA89-BB5995879A9D}"/>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4" name="Tijdelijke aanduiding voor verticale tekst 2">
            <a:extLst>
              <a:ext uri="{FF2B5EF4-FFF2-40B4-BE49-F238E27FC236}">
                <a16:creationId xmlns:a16="http://schemas.microsoft.com/office/drawing/2014/main" id="{2E58D7EE-2D3F-7242-8975-AC9E5087C9A4}"/>
              </a:ext>
            </a:extLst>
          </p:cNvPr>
          <p:cNvSpPr>
            <a:spLocks noGrp="1"/>
          </p:cNvSpPr>
          <p:nvPr>
            <p:ph type="body" orient="vert" idx="16" hasCustomPrompt="1"/>
          </p:nvPr>
        </p:nvSpPr>
        <p:spPr>
          <a:xfrm rot="10800000">
            <a:off x="8730853" y="104401"/>
            <a:ext cx="413144"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5" name="Tijdelijke aanduiding voor verticale tekst 2">
            <a:extLst>
              <a:ext uri="{FF2B5EF4-FFF2-40B4-BE49-F238E27FC236}">
                <a16:creationId xmlns:a16="http://schemas.microsoft.com/office/drawing/2014/main" id="{CD860D14-2317-024B-8394-52D6F2ADD90A}"/>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grpSp>
        <p:nvGrpSpPr>
          <p:cNvPr id="81" name="Group 80">
            <a:extLst>
              <a:ext uri="{FF2B5EF4-FFF2-40B4-BE49-F238E27FC236}">
                <a16:creationId xmlns:a16="http://schemas.microsoft.com/office/drawing/2014/main" id="{E279B19A-DF44-944B-B268-1452D9A18585}"/>
              </a:ext>
            </a:extLst>
          </p:cNvPr>
          <p:cNvGrpSpPr/>
          <p:nvPr userDrawn="1"/>
        </p:nvGrpSpPr>
        <p:grpSpPr>
          <a:xfrm>
            <a:off x="9291401" y="2"/>
            <a:ext cx="2393267" cy="6708519"/>
            <a:chOff x="12388535" y="0"/>
            <a:chExt cx="3191021" cy="6708519"/>
          </a:xfrm>
        </p:grpSpPr>
        <p:sp>
          <p:nvSpPr>
            <p:cNvPr id="82" name="Freeform 101">
              <a:extLst>
                <a:ext uri="{FF2B5EF4-FFF2-40B4-BE49-F238E27FC236}">
                  <a16:creationId xmlns:a16="http://schemas.microsoft.com/office/drawing/2014/main" id="{800593CE-BD07-F840-88AA-6D40D1D0B91D}"/>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83" name="Rechthoek 197">
              <a:extLst>
                <a:ext uri="{FF2B5EF4-FFF2-40B4-BE49-F238E27FC236}">
                  <a16:creationId xmlns:a16="http://schemas.microsoft.com/office/drawing/2014/main" id="{AE42F56B-730E-C941-99FE-B41B957CA544}"/>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84" name="Rechte verbindingslijn 198">
              <a:extLst>
                <a:ext uri="{FF2B5EF4-FFF2-40B4-BE49-F238E27FC236}">
                  <a16:creationId xmlns:a16="http://schemas.microsoft.com/office/drawing/2014/main" id="{C40A6916-4CFF-9343-8EB5-3C5AD7D2F151}"/>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50" name="Rechthoek 154">
              <a:extLst>
                <a:ext uri="{FF2B5EF4-FFF2-40B4-BE49-F238E27FC236}">
                  <a16:creationId xmlns:a16="http://schemas.microsoft.com/office/drawing/2014/main" id="{977A604C-D6E2-554C-A398-7ABDEE961574}"/>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51" name="Rechte verbindingslijn 156">
              <a:extLst>
                <a:ext uri="{FF2B5EF4-FFF2-40B4-BE49-F238E27FC236}">
                  <a16:creationId xmlns:a16="http://schemas.microsoft.com/office/drawing/2014/main" id="{6AF46503-0880-0245-A746-37773A566C7B}"/>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52" name="Rechte verbindingslijn 157">
              <a:extLst>
                <a:ext uri="{FF2B5EF4-FFF2-40B4-BE49-F238E27FC236}">
                  <a16:creationId xmlns:a16="http://schemas.microsoft.com/office/drawing/2014/main" id="{13C18BAB-57E4-634A-9B48-0B379BC74DBE}"/>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3" name="Rechte verbindingslijn 159">
              <a:extLst>
                <a:ext uri="{FF2B5EF4-FFF2-40B4-BE49-F238E27FC236}">
                  <a16:creationId xmlns:a16="http://schemas.microsoft.com/office/drawing/2014/main" id="{C2BDFCB8-5300-1E4F-9485-2C9104AA1558}"/>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4" name="Ovaal 160">
              <a:extLst>
                <a:ext uri="{FF2B5EF4-FFF2-40B4-BE49-F238E27FC236}">
                  <a16:creationId xmlns:a16="http://schemas.microsoft.com/office/drawing/2014/main" id="{B6FB60BF-F46F-8A45-9175-F850F97DE534}"/>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5" name="Rechthoek 161">
              <a:extLst>
                <a:ext uri="{FF2B5EF4-FFF2-40B4-BE49-F238E27FC236}">
                  <a16:creationId xmlns:a16="http://schemas.microsoft.com/office/drawing/2014/main" id="{546E5E13-E9A1-254E-A934-D7149EA56F59}"/>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6" name="Groep 162">
              <a:extLst>
                <a:ext uri="{FF2B5EF4-FFF2-40B4-BE49-F238E27FC236}">
                  <a16:creationId xmlns:a16="http://schemas.microsoft.com/office/drawing/2014/main" id="{D6BD841F-FA5D-284F-8E45-EDBF9CD82356}"/>
                </a:ext>
              </a:extLst>
            </p:cNvPr>
            <p:cNvGrpSpPr/>
            <p:nvPr userDrawn="1"/>
          </p:nvGrpSpPr>
          <p:grpSpPr>
            <a:xfrm>
              <a:off x="12757283" y="3162561"/>
              <a:ext cx="825500" cy="209550"/>
              <a:chOff x="13504624" y="2482850"/>
              <a:chExt cx="825500" cy="209550"/>
            </a:xfrm>
          </p:grpSpPr>
          <p:sp>
            <p:nvSpPr>
              <p:cNvPr id="203" name="Rechthoek 193">
                <a:extLst>
                  <a:ext uri="{FF2B5EF4-FFF2-40B4-BE49-F238E27FC236}">
                    <a16:creationId xmlns:a16="http://schemas.microsoft.com/office/drawing/2014/main" id="{A27C7156-858C-DD43-9D14-23827229180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4" name="Rechte verbindingslijn 194">
                <a:extLst>
                  <a:ext uri="{FF2B5EF4-FFF2-40B4-BE49-F238E27FC236}">
                    <a16:creationId xmlns:a16="http://schemas.microsoft.com/office/drawing/2014/main" id="{A2A4CB9F-0FB2-4C44-8FC6-8C352A7BE4C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5" name="Gelijkbenige driehoek 195">
                <a:extLst>
                  <a:ext uri="{FF2B5EF4-FFF2-40B4-BE49-F238E27FC236}">
                    <a16:creationId xmlns:a16="http://schemas.microsoft.com/office/drawing/2014/main" id="{0B5CA2EB-EE03-BF44-BDF4-94B32AB9F72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7" name="Ovaal 155">
              <a:extLst>
                <a:ext uri="{FF2B5EF4-FFF2-40B4-BE49-F238E27FC236}">
                  <a16:creationId xmlns:a16="http://schemas.microsoft.com/office/drawing/2014/main" id="{2FC2D384-C58A-6747-AB77-0F077137A0ED}"/>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8" name="Rechthoek 158">
              <a:extLst>
                <a:ext uri="{FF2B5EF4-FFF2-40B4-BE49-F238E27FC236}">
                  <a16:creationId xmlns:a16="http://schemas.microsoft.com/office/drawing/2014/main" id="{6C06D358-7AC1-7D46-A5FA-6BFBD67FF32C}"/>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9" name="Groep 163">
              <a:extLst>
                <a:ext uri="{FF2B5EF4-FFF2-40B4-BE49-F238E27FC236}">
                  <a16:creationId xmlns:a16="http://schemas.microsoft.com/office/drawing/2014/main" id="{306FC54D-267A-7B4F-82FA-4ECA5259627B}"/>
                </a:ext>
              </a:extLst>
            </p:cNvPr>
            <p:cNvGrpSpPr/>
            <p:nvPr userDrawn="1"/>
          </p:nvGrpSpPr>
          <p:grpSpPr>
            <a:xfrm>
              <a:off x="12757283" y="2126361"/>
              <a:ext cx="294789" cy="318834"/>
              <a:chOff x="14466489" y="1001522"/>
              <a:chExt cx="290627" cy="314333"/>
            </a:xfrm>
          </p:grpSpPr>
          <p:sp>
            <p:nvSpPr>
              <p:cNvPr id="197" name="Rechthoek 187">
                <a:extLst>
                  <a:ext uri="{FF2B5EF4-FFF2-40B4-BE49-F238E27FC236}">
                    <a16:creationId xmlns:a16="http://schemas.microsoft.com/office/drawing/2014/main" id="{911EC083-2846-FC40-A672-9927606519F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8" name="Ovaal 188">
                <a:extLst>
                  <a:ext uri="{FF2B5EF4-FFF2-40B4-BE49-F238E27FC236}">
                    <a16:creationId xmlns:a16="http://schemas.microsoft.com/office/drawing/2014/main" id="{DDA26FC9-DA5C-9E4A-A89E-ED8A1824E5F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9" name="Vrije vorm: vorm 189">
                <a:extLst>
                  <a:ext uri="{FF2B5EF4-FFF2-40B4-BE49-F238E27FC236}">
                    <a16:creationId xmlns:a16="http://schemas.microsoft.com/office/drawing/2014/main" id="{731396D1-50F9-D14F-B6CD-E611797B289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00" name="Rechthoek: afgeronde hoeken 190">
                <a:extLst>
                  <a:ext uri="{FF2B5EF4-FFF2-40B4-BE49-F238E27FC236}">
                    <a16:creationId xmlns:a16="http://schemas.microsoft.com/office/drawing/2014/main" id="{531A4BB6-1BC9-034E-A241-00BBE41B3E0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201" name="Rechte verbindingslijn 191">
                <a:extLst>
                  <a:ext uri="{FF2B5EF4-FFF2-40B4-BE49-F238E27FC236}">
                    <a16:creationId xmlns:a16="http://schemas.microsoft.com/office/drawing/2014/main" id="{95FC363F-45DC-3B43-BD37-4873CC5E18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2" name="Rechte verbindingslijn 192">
                <a:extLst>
                  <a:ext uri="{FF2B5EF4-FFF2-40B4-BE49-F238E27FC236}">
                    <a16:creationId xmlns:a16="http://schemas.microsoft.com/office/drawing/2014/main" id="{EDA04A0D-7043-B341-8E0F-BF359F50DDD4}"/>
                  </a:ext>
                </a:extLst>
              </p:cNvPr>
              <p:cNvCxnSpPr>
                <a:cxnSpLocks/>
                <a:stCxn id="20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0" name="Groep 152">
              <a:extLst>
                <a:ext uri="{FF2B5EF4-FFF2-40B4-BE49-F238E27FC236}">
                  <a16:creationId xmlns:a16="http://schemas.microsoft.com/office/drawing/2014/main" id="{88FAF265-BA72-A346-89B8-A04E4797C9C5}"/>
                </a:ext>
              </a:extLst>
            </p:cNvPr>
            <p:cNvGrpSpPr/>
            <p:nvPr userDrawn="1"/>
          </p:nvGrpSpPr>
          <p:grpSpPr>
            <a:xfrm>
              <a:off x="12757283" y="4084851"/>
              <a:ext cx="1499406" cy="678267"/>
              <a:chOff x="12757283" y="3120781"/>
              <a:chExt cx="1499406" cy="678267"/>
            </a:xfrm>
          </p:grpSpPr>
          <p:sp>
            <p:nvSpPr>
              <p:cNvPr id="183" name="Rechthoek 199">
                <a:extLst>
                  <a:ext uri="{FF2B5EF4-FFF2-40B4-BE49-F238E27FC236}">
                    <a16:creationId xmlns:a16="http://schemas.microsoft.com/office/drawing/2014/main" id="{E1C941BE-5B19-5E4C-9C9D-6EB15930984D}"/>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4" name="Rechthoek 200">
                <a:extLst>
                  <a:ext uri="{FF2B5EF4-FFF2-40B4-BE49-F238E27FC236}">
                    <a16:creationId xmlns:a16="http://schemas.microsoft.com/office/drawing/2014/main" id="{5440B6BF-1FE1-244E-A4DC-FD8EBFFCD652}"/>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5" name="Tekstvak 201">
                <a:extLst>
                  <a:ext uri="{FF2B5EF4-FFF2-40B4-BE49-F238E27FC236}">
                    <a16:creationId xmlns:a16="http://schemas.microsoft.com/office/drawing/2014/main" id="{88A601CF-5512-A34C-B248-2D1A2CAC5384}"/>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6" name="Tekstvak 202">
                <a:extLst>
                  <a:ext uri="{FF2B5EF4-FFF2-40B4-BE49-F238E27FC236}">
                    <a16:creationId xmlns:a16="http://schemas.microsoft.com/office/drawing/2014/main" id="{B60539E2-B10B-0D4E-945A-5F5298A357D6}"/>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7" name="Picture 3">
                <a:extLst>
                  <a:ext uri="{FF2B5EF4-FFF2-40B4-BE49-F238E27FC236}">
                    <a16:creationId xmlns:a16="http://schemas.microsoft.com/office/drawing/2014/main" id="{98BECEBC-C06F-324D-AEF5-8CEB2DCEB2B4}"/>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 name="Gelijkbenige driehoek 204">
                <a:extLst>
                  <a:ext uri="{FF2B5EF4-FFF2-40B4-BE49-F238E27FC236}">
                    <a16:creationId xmlns:a16="http://schemas.microsoft.com/office/drawing/2014/main" id="{491611DF-04C3-0D45-8BDD-C777782EFDCF}"/>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9" name="Groep 205">
                <a:extLst>
                  <a:ext uri="{FF2B5EF4-FFF2-40B4-BE49-F238E27FC236}">
                    <a16:creationId xmlns:a16="http://schemas.microsoft.com/office/drawing/2014/main" id="{484F8F4E-B51F-764B-B3D6-1C0DFFB90FC4}"/>
                  </a:ext>
                </a:extLst>
              </p:cNvPr>
              <p:cNvGrpSpPr/>
              <p:nvPr userDrawn="1"/>
            </p:nvGrpSpPr>
            <p:grpSpPr>
              <a:xfrm>
                <a:off x="12822311" y="3178534"/>
                <a:ext cx="182309" cy="163794"/>
                <a:chOff x="12832541" y="3162395"/>
                <a:chExt cx="219532" cy="197236"/>
              </a:xfrm>
            </p:grpSpPr>
            <p:sp>
              <p:nvSpPr>
                <p:cNvPr id="194" name="Rechthoek 210">
                  <a:extLst>
                    <a:ext uri="{FF2B5EF4-FFF2-40B4-BE49-F238E27FC236}">
                      <a16:creationId xmlns:a16="http://schemas.microsoft.com/office/drawing/2014/main" id="{9F5FFC0D-55A7-EA49-BEA8-7DC09CA82487}"/>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5" name="Rechthoek 211">
                  <a:extLst>
                    <a:ext uri="{FF2B5EF4-FFF2-40B4-BE49-F238E27FC236}">
                      <a16:creationId xmlns:a16="http://schemas.microsoft.com/office/drawing/2014/main" id="{0265564B-EE54-6449-9770-4D5948E6DE3F}"/>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6" name="Rechthoek 212">
                  <a:extLst>
                    <a:ext uri="{FF2B5EF4-FFF2-40B4-BE49-F238E27FC236}">
                      <a16:creationId xmlns:a16="http://schemas.microsoft.com/office/drawing/2014/main" id="{20945731-771E-F344-BC96-565859D1E1C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90" name="Groep 206">
                <a:extLst>
                  <a:ext uri="{FF2B5EF4-FFF2-40B4-BE49-F238E27FC236}">
                    <a16:creationId xmlns:a16="http://schemas.microsoft.com/office/drawing/2014/main" id="{2B3EFA2A-0550-4646-8369-B9077D2B95BA}"/>
                  </a:ext>
                </a:extLst>
              </p:cNvPr>
              <p:cNvGrpSpPr/>
              <p:nvPr userDrawn="1"/>
            </p:nvGrpSpPr>
            <p:grpSpPr>
              <a:xfrm>
                <a:off x="12822311" y="3480352"/>
                <a:ext cx="182309" cy="163794"/>
                <a:chOff x="12832541" y="3162395"/>
                <a:chExt cx="219532" cy="197236"/>
              </a:xfrm>
            </p:grpSpPr>
            <p:sp>
              <p:nvSpPr>
                <p:cNvPr id="191" name="Rechthoek 207">
                  <a:extLst>
                    <a:ext uri="{FF2B5EF4-FFF2-40B4-BE49-F238E27FC236}">
                      <a16:creationId xmlns:a16="http://schemas.microsoft.com/office/drawing/2014/main" id="{05C910C4-E557-4748-BED4-21530F968C5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2" name="Rechthoek 208">
                  <a:extLst>
                    <a:ext uri="{FF2B5EF4-FFF2-40B4-BE49-F238E27FC236}">
                      <a16:creationId xmlns:a16="http://schemas.microsoft.com/office/drawing/2014/main" id="{5C00BFA5-EFBC-BA4B-8935-FEF7F55F5AC9}"/>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3" name="Rechthoek 209">
                  <a:extLst>
                    <a:ext uri="{FF2B5EF4-FFF2-40B4-BE49-F238E27FC236}">
                      <a16:creationId xmlns:a16="http://schemas.microsoft.com/office/drawing/2014/main" id="{9FC77B4B-FCF3-B643-8832-4BBEC7167350}"/>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61" name="Ovaal 164">
              <a:extLst>
                <a:ext uri="{FF2B5EF4-FFF2-40B4-BE49-F238E27FC236}">
                  <a16:creationId xmlns:a16="http://schemas.microsoft.com/office/drawing/2014/main" id="{6250CE23-8D5F-4245-B4A2-87B1EB28BF23}"/>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2" name="Rechthoek 165">
              <a:extLst>
                <a:ext uri="{FF2B5EF4-FFF2-40B4-BE49-F238E27FC236}">
                  <a16:creationId xmlns:a16="http://schemas.microsoft.com/office/drawing/2014/main" id="{F52E21FC-9AAD-8840-9445-77B0ABF2BE29}"/>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3" name="Rechte verbindingslijn 166">
              <a:extLst>
                <a:ext uri="{FF2B5EF4-FFF2-40B4-BE49-F238E27FC236}">
                  <a16:creationId xmlns:a16="http://schemas.microsoft.com/office/drawing/2014/main" id="{7BC131B4-8311-A342-BFE7-F331DEE31AC9}"/>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4" name="Ovaal 168">
              <a:extLst>
                <a:ext uri="{FF2B5EF4-FFF2-40B4-BE49-F238E27FC236}">
                  <a16:creationId xmlns:a16="http://schemas.microsoft.com/office/drawing/2014/main" id="{F2EFA2EF-9A10-EB47-8ECC-43E339BD2D0B}"/>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9">
              <a:extLst>
                <a:ext uri="{FF2B5EF4-FFF2-40B4-BE49-F238E27FC236}">
                  <a16:creationId xmlns:a16="http://schemas.microsoft.com/office/drawing/2014/main" id="{2210F04D-A96D-9648-BB80-D980315912F5}"/>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6" name="Groep 170">
              <a:extLst>
                <a:ext uri="{FF2B5EF4-FFF2-40B4-BE49-F238E27FC236}">
                  <a16:creationId xmlns:a16="http://schemas.microsoft.com/office/drawing/2014/main" id="{27950E44-8893-D34B-A649-617ED34CCB34}"/>
                </a:ext>
              </a:extLst>
            </p:cNvPr>
            <p:cNvGrpSpPr/>
            <p:nvPr userDrawn="1"/>
          </p:nvGrpSpPr>
          <p:grpSpPr>
            <a:xfrm>
              <a:off x="12700791" y="6095601"/>
              <a:ext cx="514284" cy="612918"/>
              <a:chOff x="12682980" y="3403241"/>
              <a:chExt cx="622284" cy="741632"/>
            </a:xfrm>
          </p:grpSpPr>
          <p:grpSp>
            <p:nvGrpSpPr>
              <p:cNvPr id="167" name="Groep 171">
                <a:extLst>
                  <a:ext uri="{FF2B5EF4-FFF2-40B4-BE49-F238E27FC236}">
                    <a16:creationId xmlns:a16="http://schemas.microsoft.com/office/drawing/2014/main" id="{BEF57BBA-C60C-E545-AC0C-C0DBFF500518}"/>
                  </a:ext>
                </a:extLst>
              </p:cNvPr>
              <p:cNvGrpSpPr/>
              <p:nvPr userDrawn="1"/>
            </p:nvGrpSpPr>
            <p:grpSpPr>
              <a:xfrm>
                <a:off x="12771568" y="3403241"/>
                <a:ext cx="467138" cy="448489"/>
                <a:chOff x="12782195" y="3403241"/>
                <a:chExt cx="467138" cy="448489"/>
              </a:xfrm>
            </p:grpSpPr>
            <p:grpSp>
              <p:nvGrpSpPr>
                <p:cNvPr id="170" name="Groep 174">
                  <a:extLst>
                    <a:ext uri="{FF2B5EF4-FFF2-40B4-BE49-F238E27FC236}">
                      <a16:creationId xmlns:a16="http://schemas.microsoft.com/office/drawing/2014/main" id="{8BF153F8-B317-7E44-876E-9856AA315667}"/>
                    </a:ext>
                  </a:extLst>
                </p:cNvPr>
                <p:cNvGrpSpPr/>
                <p:nvPr userDrawn="1"/>
              </p:nvGrpSpPr>
              <p:grpSpPr>
                <a:xfrm>
                  <a:off x="12782195" y="3403241"/>
                  <a:ext cx="412967" cy="393907"/>
                  <a:chOff x="13554906" y="3320109"/>
                  <a:chExt cx="443906" cy="423419"/>
                </a:xfrm>
              </p:grpSpPr>
              <p:grpSp>
                <p:nvGrpSpPr>
                  <p:cNvPr id="177" name="Groep 181">
                    <a:extLst>
                      <a:ext uri="{FF2B5EF4-FFF2-40B4-BE49-F238E27FC236}">
                        <a16:creationId xmlns:a16="http://schemas.microsoft.com/office/drawing/2014/main" id="{C3627C61-3CA5-7A41-AEAC-E4CC6F205D40}"/>
                      </a:ext>
                    </a:extLst>
                  </p:cNvPr>
                  <p:cNvGrpSpPr/>
                  <p:nvPr userDrawn="1"/>
                </p:nvGrpSpPr>
                <p:grpSpPr>
                  <a:xfrm>
                    <a:off x="13554906" y="3320109"/>
                    <a:ext cx="443906" cy="423419"/>
                    <a:chOff x="12909684" y="1276143"/>
                    <a:chExt cx="443906" cy="423419"/>
                  </a:xfrm>
                </p:grpSpPr>
                <p:sp>
                  <p:nvSpPr>
                    <p:cNvPr id="180" name="Rechthoek 184">
                      <a:extLst>
                        <a:ext uri="{FF2B5EF4-FFF2-40B4-BE49-F238E27FC236}">
                          <a16:creationId xmlns:a16="http://schemas.microsoft.com/office/drawing/2014/main" id="{D697BBBF-FE38-214D-9C57-DEAFE194F7CD}"/>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1" name="Rechthoek 185">
                      <a:extLst>
                        <a:ext uri="{FF2B5EF4-FFF2-40B4-BE49-F238E27FC236}">
                          <a16:creationId xmlns:a16="http://schemas.microsoft.com/office/drawing/2014/main" id="{27589662-E9B5-884F-9860-6D5EF8E46E7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2" name="Ovaal 186">
                      <a:extLst>
                        <a:ext uri="{FF2B5EF4-FFF2-40B4-BE49-F238E27FC236}">
                          <a16:creationId xmlns:a16="http://schemas.microsoft.com/office/drawing/2014/main" id="{1EDCF711-780D-2048-9651-2F87CCA623E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8" name="Afbeelding 182">
                    <a:extLst>
                      <a:ext uri="{FF2B5EF4-FFF2-40B4-BE49-F238E27FC236}">
                        <a16:creationId xmlns:a16="http://schemas.microsoft.com/office/drawing/2014/main" id="{6AF327CC-2D23-8047-9169-C0890D37A098}"/>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79" name="Afbeelding 183">
                    <a:extLst>
                      <a:ext uri="{FF2B5EF4-FFF2-40B4-BE49-F238E27FC236}">
                        <a16:creationId xmlns:a16="http://schemas.microsoft.com/office/drawing/2014/main" id="{F50FF645-4904-6C48-A49F-448A4C02FCD3}"/>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71" name="Groep 175">
                  <a:extLst>
                    <a:ext uri="{FF2B5EF4-FFF2-40B4-BE49-F238E27FC236}">
                      <a16:creationId xmlns:a16="http://schemas.microsoft.com/office/drawing/2014/main" id="{E39B224A-933D-6B47-A404-0B0102E698F9}"/>
                    </a:ext>
                  </a:extLst>
                </p:cNvPr>
                <p:cNvGrpSpPr/>
                <p:nvPr userDrawn="1"/>
              </p:nvGrpSpPr>
              <p:grpSpPr>
                <a:xfrm>
                  <a:off x="13103513" y="3705268"/>
                  <a:ext cx="145820" cy="146462"/>
                  <a:chOff x="13096169" y="3602278"/>
                  <a:chExt cx="145820" cy="146462"/>
                </a:xfrm>
              </p:grpSpPr>
              <p:sp>
                <p:nvSpPr>
                  <p:cNvPr id="175" name="Rechthoek 179">
                    <a:extLst>
                      <a:ext uri="{FF2B5EF4-FFF2-40B4-BE49-F238E27FC236}">
                        <a16:creationId xmlns:a16="http://schemas.microsoft.com/office/drawing/2014/main" id="{0DDE1C4A-2B06-584D-B3E2-50CD404F3A3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6" name="Rechthoek 180">
                    <a:extLst>
                      <a:ext uri="{FF2B5EF4-FFF2-40B4-BE49-F238E27FC236}">
                        <a16:creationId xmlns:a16="http://schemas.microsoft.com/office/drawing/2014/main" id="{C0B01E0A-6BEC-7742-9465-AD9F984A527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2" name="Groep 176">
                  <a:extLst>
                    <a:ext uri="{FF2B5EF4-FFF2-40B4-BE49-F238E27FC236}">
                      <a16:creationId xmlns:a16="http://schemas.microsoft.com/office/drawing/2014/main" id="{9DE45E42-5099-974A-BAB6-03B42D9EAFD2}"/>
                    </a:ext>
                  </a:extLst>
                </p:cNvPr>
                <p:cNvGrpSpPr/>
                <p:nvPr userDrawn="1"/>
              </p:nvGrpSpPr>
              <p:grpSpPr>
                <a:xfrm rot="10800000">
                  <a:off x="13061402" y="3665637"/>
                  <a:ext cx="145820" cy="146462"/>
                  <a:chOff x="13096169" y="3602278"/>
                  <a:chExt cx="145820" cy="146462"/>
                </a:xfrm>
              </p:grpSpPr>
              <p:sp>
                <p:nvSpPr>
                  <p:cNvPr id="173" name="Rechthoek 177">
                    <a:extLst>
                      <a:ext uri="{FF2B5EF4-FFF2-40B4-BE49-F238E27FC236}">
                        <a16:creationId xmlns:a16="http://schemas.microsoft.com/office/drawing/2014/main" id="{9A6CAFCD-ED34-DF46-89EE-C2E4F9C6117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4" name="Rechthoek 178">
                    <a:extLst>
                      <a:ext uri="{FF2B5EF4-FFF2-40B4-BE49-F238E27FC236}">
                        <a16:creationId xmlns:a16="http://schemas.microsoft.com/office/drawing/2014/main" id="{0CA3C465-735A-234E-B0C6-C786CCDFC21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8" name="Rechthoek 172">
                <a:extLst>
                  <a:ext uri="{FF2B5EF4-FFF2-40B4-BE49-F238E27FC236}">
                    <a16:creationId xmlns:a16="http://schemas.microsoft.com/office/drawing/2014/main" id="{0E0701CA-F133-394C-B9C9-AC3B7592B366}"/>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9" name="Gelijkbenige driehoek 173">
                <a:extLst>
                  <a:ext uri="{FF2B5EF4-FFF2-40B4-BE49-F238E27FC236}">
                    <a16:creationId xmlns:a16="http://schemas.microsoft.com/office/drawing/2014/main" id="{8903030D-531A-9A43-BC8E-47ACBC0B7CFA}"/>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76" name="Rechthoek 23">
            <a:extLst>
              <a:ext uri="{FF2B5EF4-FFF2-40B4-BE49-F238E27FC236}">
                <a16:creationId xmlns:a16="http://schemas.microsoft.com/office/drawing/2014/main" id="{686EB9DA-FF61-CD42-81E7-D3C5920843F1}"/>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78" name="Picture 30">
            <a:extLst>
              <a:ext uri="{FF2B5EF4-FFF2-40B4-BE49-F238E27FC236}">
                <a16:creationId xmlns:a16="http://schemas.microsoft.com/office/drawing/2014/main" id="{D10C5A9F-E917-5040-A39D-30F6F68A39B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280164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ntact x2">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A4528C3-A514-4090-8758-C278BD1FA6E9}"/>
              </a:ext>
            </a:extLst>
          </p:cNvPr>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20" name="Tijdelijke aanduiding voor verticale tekst 2">
            <a:extLst>
              <a:ext uri="{FF2B5EF4-FFF2-40B4-BE49-F238E27FC236}">
                <a16:creationId xmlns:a16="http://schemas.microsoft.com/office/drawing/2014/main" id="{0573B73B-F3CA-4117-BB27-CF2C1C1FCD9E}"/>
              </a:ext>
            </a:extLst>
          </p:cNvPr>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23" name="Rechthoek 22">
            <a:extLst>
              <a:ext uri="{FF2B5EF4-FFF2-40B4-BE49-F238E27FC236}">
                <a16:creationId xmlns:a16="http://schemas.microsoft.com/office/drawing/2014/main" id="{E20FDB7B-0543-4EDB-8C7C-3E0C447FCAFD}"/>
              </a:ext>
            </a:extLst>
          </p:cNvPr>
          <p:cNvSpPr/>
          <p:nvPr userDrawn="1"/>
        </p:nvSpPr>
        <p:spPr>
          <a:xfrm>
            <a:off x="5713215" y="0"/>
            <a:ext cx="3430787" cy="10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6" name="Rechthoek 25">
            <a:extLst>
              <a:ext uri="{FF2B5EF4-FFF2-40B4-BE49-F238E27FC236}">
                <a16:creationId xmlns:a16="http://schemas.microsoft.com/office/drawing/2014/main" id="{263097B7-D425-4B5E-88ED-00711FCF57E9}"/>
              </a:ext>
            </a:extLst>
          </p:cNvPr>
          <p:cNvSpPr/>
          <p:nvPr userDrawn="1"/>
        </p:nvSpPr>
        <p:spPr>
          <a:xfrm>
            <a:off x="8986837" y="6653212"/>
            <a:ext cx="157163" cy="204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Tijdelijke aanduiding voor verticale tekst 2">
            <a:extLst>
              <a:ext uri="{FF2B5EF4-FFF2-40B4-BE49-F238E27FC236}">
                <a16:creationId xmlns:a16="http://schemas.microsoft.com/office/drawing/2014/main" id="{7FEE8A71-7A0C-E34C-B518-AE71D9C0935B}"/>
              </a:ext>
            </a:extLst>
          </p:cNvPr>
          <p:cNvSpPr>
            <a:spLocks noGrp="1"/>
          </p:cNvSpPr>
          <p:nvPr>
            <p:ph type="body" orient="vert" idx="50" hasCustomPrompt="1"/>
          </p:nvPr>
        </p:nvSpPr>
        <p:spPr>
          <a:xfrm>
            <a:off x="1660303" y="4153985"/>
            <a:ext cx="2700000" cy="250594"/>
          </a:xfrm>
        </p:spPr>
        <p:txBody>
          <a:bodyPr vert="horz" lIns="0" tIns="0" rIns="0" bIns="0" anchor="ctr" anchorCtr="1"/>
          <a:lstStyle>
            <a:lvl1pPr marL="0" indent="0" algn="l">
              <a:lnSpc>
                <a:spcPct val="90000"/>
              </a:lnSpc>
              <a:spcAft>
                <a:spcPts val="0"/>
              </a:spcAft>
              <a:buNone/>
              <a:defRPr sz="1351" b="1" cap="none" spc="-113"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29" name="Tijdelijke aanduiding voor verticale tekst 2">
            <a:extLst>
              <a:ext uri="{FF2B5EF4-FFF2-40B4-BE49-F238E27FC236}">
                <a16:creationId xmlns:a16="http://schemas.microsoft.com/office/drawing/2014/main" id="{6ADDE6D0-62B6-8543-A3F8-9B17CAAA21C9}"/>
              </a:ext>
            </a:extLst>
          </p:cNvPr>
          <p:cNvSpPr>
            <a:spLocks noGrp="1"/>
          </p:cNvSpPr>
          <p:nvPr>
            <p:ph type="body" orient="vert" idx="51" hasCustomPrompt="1"/>
          </p:nvPr>
        </p:nvSpPr>
        <p:spPr>
          <a:xfrm>
            <a:off x="1660303" y="4445059"/>
            <a:ext cx="2700000" cy="183638"/>
          </a:xfrm>
        </p:spPr>
        <p:txBody>
          <a:bodyPr vert="horz" lIns="0" tIns="0" rIns="0" bIns="0" anchor="ctr" anchorCtr="1"/>
          <a:lstStyle>
            <a:lvl1pPr marL="0" indent="0" algn="l">
              <a:lnSpc>
                <a:spcPct val="90000"/>
              </a:lnSpc>
              <a:spcAft>
                <a:spcPts val="0"/>
              </a:spcAft>
              <a:buNone/>
              <a:defRPr sz="900" b="0" cap="all"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Function</a:t>
            </a:r>
          </a:p>
        </p:txBody>
      </p:sp>
      <p:sp>
        <p:nvSpPr>
          <p:cNvPr id="36" name="Tijdelijke aanduiding voor verticale tekst 2">
            <a:extLst>
              <a:ext uri="{FF2B5EF4-FFF2-40B4-BE49-F238E27FC236}">
                <a16:creationId xmlns:a16="http://schemas.microsoft.com/office/drawing/2014/main" id="{8339BFE4-0B1C-2341-8F2D-0DE5EF72874C}"/>
              </a:ext>
            </a:extLst>
          </p:cNvPr>
          <p:cNvSpPr>
            <a:spLocks noGrp="1"/>
          </p:cNvSpPr>
          <p:nvPr>
            <p:ph type="body" orient="vert" idx="52" hasCustomPrompt="1"/>
          </p:nvPr>
        </p:nvSpPr>
        <p:spPr>
          <a:xfrm>
            <a:off x="1660303" y="5195436"/>
            <a:ext cx="270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Mail</a:t>
            </a:r>
          </a:p>
        </p:txBody>
      </p:sp>
      <p:sp>
        <p:nvSpPr>
          <p:cNvPr id="37" name="Tijdelijke aanduiding voor verticale tekst 2">
            <a:extLst>
              <a:ext uri="{FF2B5EF4-FFF2-40B4-BE49-F238E27FC236}">
                <a16:creationId xmlns:a16="http://schemas.microsoft.com/office/drawing/2014/main" id="{0C440E92-1F18-9648-92B6-9253C4945E3A}"/>
              </a:ext>
            </a:extLst>
          </p:cNvPr>
          <p:cNvSpPr>
            <a:spLocks noGrp="1"/>
          </p:cNvSpPr>
          <p:nvPr>
            <p:ph type="body" orient="vert" idx="53" hasCustomPrompt="1"/>
          </p:nvPr>
        </p:nvSpPr>
        <p:spPr>
          <a:xfrm>
            <a:off x="1660303" y="5471661"/>
            <a:ext cx="270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Phone number</a:t>
            </a:r>
          </a:p>
        </p:txBody>
      </p:sp>
      <p:sp>
        <p:nvSpPr>
          <p:cNvPr id="38" name="Tijdelijke aanduiding voor afbeelding 34">
            <a:extLst>
              <a:ext uri="{FF2B5EF4-FFF2-40B4-BE49-F238E27FC236}">
                <a16:creationId xmlns:a16="http://schemas.microsoft.com/office/drawing/2014/main" id="{84D0D103-8518-2D4B-B178-0B7DBB29BEFA}"/>
              </a:ext>
            </a:extLst>
          </p:cNvPr>
          <p:cNvSpPr>
            <a:spLocks noGrp="1"/>
          </p:cNvSpPr>
          <p:nvPr>
            <p:ph type="pic" sz="quarter" idx="14" hasCustomPrompt="1"/>
          </p:nvPr>
        </p:nvSpPr>
        <p:spPr>
          <a:xfrm>
            <a:off x="2537259" y="2594875"/>
            <a:ext cx="945000" cy="1260000"/>
          </a:xfrm>
          <a:prstGeom prst="ellipse">
            <a:avLst/>
          </a:prstGeom>
          <a:noFill/>
          <a:ln w="12700">
            <a:solidFill>
              <a:schemeClr val="accent1"/>
            </a:solidFill>
          </a:ln>
        </p:spPr>
        <p:txBody>
          <a:bodyPr wrap="square" bIns="936000" anchor="ctr">
            <a:noAutofit/>
          </a:bodyPr>
          <a:lstStyle>
            <a:lvl1pPr marL="0" indent="0" algn="ctr">
              <a:lnSpc>
                <a:spcPct val="90000"/>
              </a:lnSpc>
              <a:spcBef>
                <a:spcPts val="0"/>
              </a:spcBef>
              <a:spcAft>
                <a:spcPts val="0"/>
              </a:spcAft>
              <a:buNone/>
              <a:defRPr sz="8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39" name="Tijdelijke aanduiding voor verticale tekst 2">
            <a:extLst>
              <a:ext uri="{FF2B5EF4-FFF2-40B4-BE49-F238E27FC236}">
                <a16:creationId xmlns:a16="http://schemas.microsoft.com/office/drawing/2014/main" id="{A119FD21-BAE1-D244-8649-1EF5E83DA785}"/>
              </a:ext>
            </a:extLst>
          </p:cNvPr>
          <p:cNvSpPr>
            <a:spLocks noGrp="1"/>
          </p:cNvSpPr>
          <p:nvPr>
            <p:ph type="body" orient="vert" idx="54" hasCustomPrompt="1"/>
          </p:nvPr>
        </p:nvSpPr>
        <p:spPr>
          <a:xfrm>
            <a:off x="4781551" y="4155069"/>
            <a:ext cx="2700000" cy="250594"/>
          </a:xfrm>
        </p:spPr>
        <p:txBody>
          <a:bodyPr vert="horz" lIns="0" tIns="0" rIns="0" bIns="0" anchor="ctr" anchorCtr="1"/>
          <a:lstStyle>
            <a:lvl1pPr marL="0" indent="0" algn="l">
              <a:lnSpc>
                <a:spcPct val="90000"/>
              </a:lnSpc>
              <a:spcAft>
                <a:spcPts val="0"/>
              </a:spcAft>
              <a:buNone/>
              <a:defRPr sz="1351" b="1" cap="none" spc="-113"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40" name="Tijdelijke aanduiding voor verticale tekst 2">
            <a:extLst>
              <a:ext uri="{FF2B5EF4-FFF2-40B4-BE49-F238E27FC236}">
                <a16:creationId xmlns:a16="http://schemas.microsoft.com/office/drawing/2014/main" id="{038B8C52-C598-E34B-88EA-E9CD16054C20}"/>
              </a:ext>
            </a:extLst>
          </p:cNvPr>
          <p:cNvSpPr>
            <a:spLocks noGrp="1"/>
          </p:cNvSpPr>
          <p:nvPr>
            <p:ph type="body" orient="vert" idx="55" hasCustomPrompt="1"/>
          </p:nvPr>
        </p:nvSpPr>
        <p:spPr>
          <a:xfrm>
            <a:off x="4781551" y="4446144"/>
            <a:ext cx="2700000" cy="183638"/>
          </a:xfrm>
        </p:spPr>
        <p:txBody>
          <a:bodyPr vert="horz" lIns="0" tIns="0" rIns="0" bIns="0" anchor="ctr" anchorCtr="1"/>
          <a:lstStyle>
            <a:lvl1pPr marL="0" indent="0" algn="l">
              <a:lnSpc>
                <a:spcPct val="90000"/>
              </a:lnSpc>
              <a:spcAft>
                <a:spcPts val="0"/>
              </a:spcAft>
              <a:buNone/>
              <a:defRPr sz="900" b="0" cap="all"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Function</a:t>
            </a:r>
          </a:p>
        </p:txBody>
      </p:sp>
      <p:sp>
        <p:nvSpPr>
          <p:cNvPr id="41" name="Tijdelijke aanduiding voor verticale tekst 2">
            <a:extLst>
              <a:ext uri="{FF2B5EF4-FFF2-40B4-BE49-F238E27FC236}">
                <a16:creationId xmlns:a16="http://schemas.microsoft.com/office/drawing/2014/main" id="{6A9B818B-8FFC-6649-A4AD-573D306BCFBD}"/>
              </a:ext>
            </a:extLst>
          </p:cNvPr>
          <p:cNvSpPr>
            <a:spLocks noGrp="1"/>
          </p:cNvSpPr>
          <p:nvPr>
            <p:ph type="body" orient="vert" idx="56" hasCustomPrompt="1"/>
          </p:nvPr>
        </p:nvSpPr>
        <p:spPr>
          <a:xfrm>
            <a:off x="4781551" y="5196519"/>
            <a:ext cx="270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Mail</a:t>
            </a:r>
          </a:p>
        </p:txBody>
      </p:sp>
      <p:sp>
        <p:nvSpPr>
          <p:cNvPr id="48" name="Tijdelijke aanduiding voor verticale tekst 2">
            <a:extLst>
              <a:ext uri="{FF2B5EF4-FFF2-40B4-BE49-F238E27FC236}">
                <a16:creationId xmlns:a16="http://schemas.microsoft.com/office/drawing/2014/main" id="{F47D5F8F-6F65-124A-AE48-57BCB9957819}"/>
              </a:ext>
            </a:extLst>
          </p:cNvPr>
          <p:cNvSpPr>
            <a:spLocks noGrp="1"/>
          </p:cNvSpPr>
          <p:nvPr>
            <p:ph type="body" orient="vert" idx="57" hasCustomPrompt="1"/>
          </p:nvPr>
        </p:nvSpPr>
        <p:spPr>
          <a:xfrm>
            <a:off x="4781551" y="5472744"/>
            <a:ext cx="270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Phone number</a:t>
            </a:r>
          </a:p>
        </p:txBody>
      </p:sp>
      <p:sp>
        <p:nvSpPr>
          <p:cNvPr id="49" name="Tijdelijke aanduiding voor afbeelding 34">
            <a:extLst>
              <a:ext uri="{FF2B5EF4-FFF2-40B4-BE49-F238E27FC236}">
                <a16:creationId xmlns:a16="http://schemas.microsoft.com/office/drawing/2014/main" id="{6EBC10B2-AD7B-1340-99A2-8CE906997753}"/>
              </a:ext>
            </a:extLst>
          </p:cNvPr>
          <p:cNvSpPr>
            <a:spLocks noGrp="1"/>
          </p:cNvSpPr>
          <p:nvPr>
            <p:ph type="pic" sz="quarter" idx="58" hasCustomPrompt="1"/>
          </p:nvPr>
        </p:nvSpPr>
        <p:spPr>
          <a:xfrm>
            <a:off x="5658507" y="2595959"/>
            <a:ext cx="945000" cy="1260000"/>
          </a:xfrm>
          <a:prstGeom prst="ellipse">
            <a:avLst/>
          </a:prstGeom>
          <a:noFill/>
          <a:ln w="12700">
            <a:solidFill>
              <a:schemeClr val="accent1"/>
            </a:solidFill>
          </a:ln>
        </p:spPr>
        <p:txBody>
          <a:bodyPr wrap="square" bIns="936000" anchor="ctr">
            <a:noAutofit/>
          </a:bodyPr>
          <a:lstStyle>
            <a:lvl1pPr marL="0" indent="0" algn="ctr">
              <a:lnSpc>
                <a:spcPct val="90000"/>
              </a:lnSpc>
              <a:spcBef>
                <a:spcPts val="0"/>
              </a:spcBef>
              <a:spcAft>
                <a:spcPts val="0"/>
              </a:spcAft>
              <a:buNone/>
              <a:defRPr sz="825" i="1">
                <a:solidFill>
                  <a:schemeClr val="tx1">
                    <a:lumMod val="50000"/>
                    <a:lumOff val="50000"/>
                  </a:schemeClr>
                </a:solidFill>
              </a:defRPr>
            </a:lvl1pPr>
          </a:lstStyle>
          <a:p>
            <a:r>
              <a:rPr lang="en-GB" noProof="0"/>
              <a:t>Click on the icon</a:t>
            </a:r>
            <a:br>
              <a:rPr lang="en-GB" noProof="0"/>
            </a:br>
            <a:r>
              <a:rPr lang="en-GB" noProof="0"/>
              <a:t>to insert an image.</a:t>
            </a:r>
          </a:p>
        </p:txBody>
      </p:sp>
      <p:cxnSp>
        <p:nvCxnSpPr>
          <p:cNvPr id="3" name="Straight Connector 2">
            <a:extLst>
              <a:ext uri="{FF2B5EF4-FFF2-40B4-BE49-F238E27FC236}">
                <a16:creationId xmlns:a16="http://schemas.microsoft.com/office/drawing/2014/main" id="{BC2DEFB6-844F-B74B-A135-45B240025ABA}"/>
              </a:ext>
            </a:extLst>
          </p:cNvPr>
          <p:cNvCxnSpPr/>
          <p:nvPr userDrawn="1"/>
        </p:nvCxnSpPr>
        <p:spPr>
          <a:xfrm>
            <a:off x="4572000" y="2185485"/>
            <a:ext cx="0" cy="3937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1F2C98C1-E539-3D45-B084-A324FC659BEE}"/>
              </a:ext>
            </a:extLst>
          </p:cNvPr>
          <p:cNvGrpSpPr/>
          <p:nvPr userDrawn="1"/>
        </p:nvGrpSpPr>
        <p:grpSpPr>
          <a:xfrm>
            <a:off x="9291401" y="2"/>
            <a:ext cx="2393267" cy="6708519"/>
            <a:chOff x="12388535" y="0"/>
            <a:chExt cx="3191021" cy="6708519"/>
          </a:xfrm>
        </p:grpSpPr>
        <p:sp>
          <p:nvSpPr>
            <p:cNvPr id="86" name="Freeform 101">
              <a:extLst>
                <a:ext uri="{FF2B5EF4-FFF2-40B4-BE49-F238E27FC236}">
                  <a16:creationId xmlns:a16="http://schemas.microsoft.com/office/drawing/2014/main" id="{0EB0A2B3-81AE-C444-A736-FD9CAF9C0FB0}"/>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87" name="Rechthoek 197">
              <a:extLst>
                <a:ext uri="{FF2B5EF4-FFF2-40B4-BE49-F238E27FC236}">
                  <a16:creationId xmlns:a16="http://schemas.microsoft.com/office/drawing/2014/main" id="{EB89728A-354C-AE47-998A-40AC4863CE23}"/>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88" name="Rechte verbindingslijn 198">
              <a:extLst>
                <a:ext uri="{FF2B5EF4-FFF2-40B4-BE49-F238E27FC236}">
                  <a16:creationId xmlns:a16="http://schemas.microsoft.com/office/drawing/2014/main" id="{FE288116-2868-9248-BBC2-D679382D8D80}"/>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89" name="Rechthoek 154">
              <a:extLst>
                <a:ext uri="{FF2B5EF4-FFF2-40B4-BE49-F238E27FC236}">
                  <a16:creationId xmlns:a16="http://schemas.microsoft.com/office/drawing/2014/main" id="{5CCE16DE-FE61-3F46-BFC1-0D1B32E966DF}"/>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90" name="Rechte verbindingslijn 156">
              <a:extLst>
                <a:ext uri="{FF2B5EF4-FFF2-40B4-BE49-F238E27FC236}">
                  <a16:creationId xmlns:a16="http://schemas.microsoft.com/office/drawing/2014/main" id="{9F02454C-B34E-AF44-B260-3A513270C261}"/>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91" name="Rechte verbindingslijn 157">
              <a:extLst>
                <a:ext uri="{FF2B5EF4-FFF2-40B4-BE49-F238E27FC236}">
                  <a16:creationId xmlns:a16="http://schemas.microsoft.com/office/drawing/2014/main" id="{22910CB9-C41B-EF40-B57D-6A4378880512}"/>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7" name="Rechte verbindingslijn 159">
              <a:extLst>
                <a:ext uri="{FF2B5EF4-FFF2-40B4-BE49-F238E27FC236}">
                  <a16:creationId xmlns:a16="http://schemas.microsoft.com/office/drawing/2014/main" id="{1310F9A7-2B1D-034F-B276-DA69BA7EF2E0}"/>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8" name="Ovaal 160">
              <a:extLst>
                <a:ext uri="{FF2B5EF4-FFF2-40B4-BE49-F238E27FC236}">
                  <a16:creationId xmlns:a16="http://schemas.microsoft.com/office/drawing/2014/main" id="{9B5AC09C-B8F8-1948-9D8B-59F1A18A8DBB}"/>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9" name="Rechthoek 161">
              <a:extLst>
                <a:ext uri="{FF2B5EF4-FFF2-40B4-BE49-F238E27FC236}">
                  <a16:creationId xmlns:a16="http://schemas.microsoft.com/office/drawing/2014/main" id="{81DFF1FF-EA76-6340-9DDD-86DBB6BC8A01}"/>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0" name="Groep 162">
              <a:extLst>
                <a:ext uri="{FF2B5EF4-FFF2-40B4-BE49-F238E27FC236}">
                  <a16:creationId xmlns:a16="http://schemas.microsoft.com/office/drawing/2014/main" id="{02DB215C-45D8-5B43-8E2C-2451473675D8}"/>
                </a:ext>
              </a:extLst>
            </p:cNvPr>
            <p:cNvGrpSpPr/>
            <p:nvPr userDrawn="1"/>
          </p:nvGrpSpPr>
          <p:grpSpPr>
            <a:xfrm>
              <a:off x="12757283" y="3162561"/>
              <a:ext cx="825500" cy="209550"/>
              <a:chOff x="13504624" y="2482850"/>
              <a:chExt cx="825500" cy="209550"/>
            </a:xfrm>
          </p:grpSpPr>
          <p:sp>
            <p:nvSpPr>
              <p:cNvPr id="207" name="Rechthoek 193">
                <a:extLst>
                  <a:ext uri="{FF2B5EF4-FFF2-40B4-BE49-F238E27FC236}">
                    <a16:creationId xmlns:a16="http://schemas.microsoft.com/office/drawing/2014/main" id="{A9E5AFA8-462F-E74F-AC99-A2E09FFC475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8" name="Rechte verbindingslijn 194">
                <a:extLst>
                  <a:ext uri="{FF2B5EF4-FFF2-40B4-BE49-F238E27FC236}">
                    <a16:creationId xmlns:a16="http://schemas.microsoft.com/office/drawing/2014/main" id="{E699DBF7-A1A7-3049-966E-B0F885AD2AF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9" name="Gelijkbenige driehoek 195">
                <a:extLst>
                  <a:ext uri="{FF2B5EF4-FFF2-40B4-BE49-F238E27FC236}">
                    <a16:creationId xmlns:a16="http://schemas.microsoft.com/office/drawing/2014/main" id="{E2534788-CD9E-E240-AB75-8428BAE5169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61" name="Ovaal 155">
              <a:extLst>
                <a:ext uri="{FF2B5EF4-FFF2-40B4-BE49-F238E27FC236}">
                  <a16:creationId xmlns:a16="http://schemas.microsoft.com/office/drawing/2014/main" id="{CF0E722C-51A7-0446-AD08-0E01FE1E545C}"/>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62" name="Rechthoek 158">
              <a:extLst>
                <a:ext uri="{FF2B5EF4-FFF2-40B4-BE49-F238E27FC236}">
                  <a16:creationId xmlns:a16="http://schemas.microsoft.com/office/drawing/2014/main" id="{85D0BD98-BB50-534F-8331-E854947163D7}"/>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3" name="Groep 163">
              <a:extLst>
                <a:ext uri="{FF2B5EF4-FFF2-40B4-BE49-F238E27FC236}">
                  <a16:creationId xmlns:a16="http://schemas.microsoft.com/office/drawing/2014/main" id="{6BD5CFA6-08EF-CB4D-BC35-FF2BEECBE29C}"/>
                </a:ext>
              </a:extLst>
            </p:cNvPr>
            <p:cNvGrpSpPr/>
            <p:nvPr userDrawn="1"/>
          </p:nvGrpSpPr>
          <p:grpSpPr>
            <a:xfrm>
              <a:off x="12757283" y="2126361"/>
              <a:ext cx="294789" cy="318834"/>
              <a:chOff x="14466489" y="1001522"/>
              <a:chExt cx="290627" cy="314333"/>
            </a:xfrm>
          </p:grpSpPr>
          <p:sp>
            <p:nvSpPr>
              <p:cNvPr id="201" name="Rechthoek 187">
                <a:extLst>
                  <a:ext uri="{FF2B5EF4-FFF2-40B4-BE49-F238E27FC236}">
                    <a16:creationId xmlns:a16="http://schemas.microsoft.com/office/drawing/2014/main" id="{DFEE978A-41D8-984F-81E9-AD806F86D52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202" name="Ovaal 188">
                <a:extLst>
                  <a:ext uri="{FF2B5EF4-FFF2-40B4-BE49-F238E27FC236}">
                    <a16:creationId xmlns:a16="http://schemas.microsoft.com/office/drawing/2014/main" id="{0B8F3593-F364-9542-ADF2-72D3D26E69BB}"/>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03" name="Vrije vorm: vorm 189">
                <a:extLst>
                  <a:ext uri="{FF2B5EF4-FFF2-40B4-BE49-F238E27FC236}">
                    <a16:creationId xmlns:a16="http://schemas.microsoft.com/office/drawing/2014/main" id="{862F0101-D712-104C-88B0-B4289561939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04" name="Rechthoek: afgeronde hoeken 190">
                <a:extLst>
                  <a:ext uri="{FF2B5EF4-FFF2-40B4-BE49-F238E27FC236}">
                    <a16:creationId xmlns:a16="http://schemas.microsoft.com/office/drawing/2014/main" id="{E285FBF5-236B-7840-AC90-58F10BC467A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205" name="Rechte verbindingslijn 191">
                <a:extLst>
                  <a:ext uri="{FF2B5EF4-FFF2-40B4-BE49-F238E27FC236}">
                    <a16:creationId xmlns:a16="http://schemas.microsoft.com/office/drawing/2014/main" id="{1B290099-DB87-694D-92FD-29AB12831D4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6" name="Rechte verbindingslijn 192">
                <a:extLst>
                  <a:ext uri="{FF2B5EF4-FFF2-40B4-BE49-F238E27FC236}">
                    <a16:creationId xmlns:a16="http://schemas.microsoft.com/office/drawing/2014/main" id="{ED3D7C71-223B-C743-A419-82FA4EFCE6D0}"/>
                  </a:ext>
                </a:extLst>
              </p:cNvPr>
              <p:cNvCxnSpPr>
                <a:cxnSpLocks/>
                <a:stCxn id="2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4" name="Groep 152">
              <a:extLst>
                <a:ext uri="{FF2B5EF4-FFF2-40B4-BE49-F238E27FC236}">
                  <a16:creationId xmlns:a16="http://schemas.microsoft.com/office/drawing/2014/main" id="{6FED4C09-5C76-EB42-9435-F3BE0B0A54F6}"/>
                </a:ext>
              </a:extLst>
            </p:cNvPr>
            <p:cNvGrpSpPr/>
            <p:nvPr userDrawn="1"/>
          </p:nvGrpSpPr>
          <p:grpSpPr>
            <a:xfrm>
              <a:off x="12757283" y="4084851"/>
              <a:ext cx="1499406" cy="678267"/>
              <a:chOff x="12757283" y="3120781"/>
              <a:chExt cx="1499406" cy="678267"/>
            </a:xfrm>
          </p:grpSpPr>
          <p:sp>
            <p:nvSpPr>
              <p:cNvPr id="187" name="Rechthoek 199">
                <a:extLst>
                  <a:ext uri="{FF2B5EF4-FFF2-40B4-BE49-F238E27FC236}">
                    <a16:creationId xmlns:a16="http://schemas.microsoft.com/office/drawing/2014/main" id="{C4B3CCFD-77AA-4F48-8293-331D7933B531}"/>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8" name="Rechthoek 200">
                <a:extLst>
                  <a:ext uri="{FF2B5EF4-FFF2-40B4-BE49-F238E27FC236}">
                    <a16:creationId xmlns:a16="http://schemas.microsoft.com/office/drawing/2014/main" id="{770B2B11-9413-E34B-980A-597C9C6FA2B2}"/>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9" name="Tekstvak 201">
                <a:extLst>
                  <a:ext uri="{FF2B5EF4-FFF2-40B4-BE49-F238E27FC236}">
                    <a16:creationId xmlns:a16="http://schemas.microsoft.com/office/drawing/2014/main" id="{EC8A46C0-18EB-0548-9344-BC05344B185C}"/>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90" name="Tekstvak 202">
                <a:extLst>
                  <a:ext uri="{FF2B5EF4-FFF2-40B4-BE49-F238E27FC236}">
                    <a16:creationId xmlns:a16="http://schemas.microsoft.com/office/drawing/2014/main" id="{D68B7C05-08E0-5549-A365-93911296AE8F}"/>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91" name="Picture 3">
                <a:extLst>
                  <a:ext uri="{FF2B5EF4-FFF2-40B4-BE49-F238E27FC236}">
                    <a16:creationId xmlns:a16="http://schemas.microsoft.com/office/drawing/2014/main" id="{835A7E8C-FA20-274F-BEE0-02C41FD1D88C}"/>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2" name="Gelijkbenige driehoek 204">
                <a:extLst>
                  <a:ext uri="{FF2B5EF4-FFF2-40B4-BE49-F238E27FC236}">
                    <a16:creationId xmlns:a16="http://schemas.microsoft.com/office/drawing/2014/main" id="{5EA943FE-9C5C-7946-8985-89DA85F86D7B}"/>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93" name="Groep 205">
                <a:extLst>
                  <a:ext uri="{FF2B5EF4-FFF2-40B4-BE49-F238E27FC236}">
                    <a16:creationId xmlns:a16="http://schemas.microsoft.com/office/drawing/2014/main" id="{185B3892-13C7-5649-A8DE-CC6E7964B264}"/>
                  </a:ext>
                </a:extLst>
              </p:cNvPr>
              <p:cNvGrpSpPr/>
              <p:nvPr userDrawn="1"/>
            </p:nvGrpSpPr>
            <p:grpSpPr>
              <a:xfrm>
                <a:off x="12822311" y="3178534"/>
                <a:ext cx="182309" cy="163794"/>
                <a:chOff x="12832541" y="3162395"/>
                <a:chExt cx="219532" cy="197236"/>
              </a:xfrm>
            </p:grpSpPr>
            <p:sp>
              <p:nvSpPr>
                <p:cNvPr id="198" name="Rechthoek 210">
                  <a:extLst>
                    <a:ext uri="{FF2B5EF4-FFF2-40B4-BE49-F238E27FC236}">
                      <a16:creationId xmlns:a16="http://schemas.microsoft.com/office/drawing/2014/main" id="{4EA57092-F23E-1C40-AC98-98302341589E}"/>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9" name="Rechthoek 211">
                  <a:extLst>
                    <a:ext uri="{FF2B5EF4-FFF2-40B4-BE49-F238E27FC236}">
                      <a16:creationId xmlns:a16="http://schemas.microsoft.com/office/drawing/2014/main" id="{06F8ACA0-36B6-3149-A837-B36133087EA0}"/>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0" name="Rechthoek 212">
                  <a:extLst>
                    <a:ext uri="{FF2B5EF4-FFF2-40B4-BE49-F238E27FC236}">
                      <a16:creationId xmlns:a16="http://schemas.microsoft.com/office/drawing/2014/main" id="{6B469C96-5BC9-D14D-B297-4BA0DDBFC39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94" name="Groep 206">
                <a:extLst>
                  <a:ext uri="{FF2B5EF4-FFF2-40B4-BE49-F238E27FC236}">
                    <a16:creationId xmlns:a16="http://schemas.microsoft.com/office/drawing/2014/main" id="{D56E4805-8258-F04F-B4E1-A92071C6C56F}"/>
                  </a:ext>
                </a:extLst>
              </p:cNvPr>
              <p:cNvGrpSpPr/>
              <p:nvPr userDrawn="1"/>
            </p:nvGrpSpPr>
            <p:grpSpPr>
              <a:xfrm>
                <a:off x="12822311" y="3480352"/>
                <a:ext cx="182309" cy="163794"/>
                <a:chOff x="12832541" y="3162395"/>
                <a:chExt cx="219532" cy="197236"/>
              </a:xfrm>
            </p:grpSpPr>
            <p:sp>
              <p:nvSpPr>
                <p:cNvPr id="195" name="Rechthoek 207">
                  <a:extLst>
                    <a:ext uri="{FF2B5EF4-FFF2-40B4-BE49-F238E27FC236}">
                      <a16:creationId xmlns:a16="http://schemas.microsoft.com/office/drawing/2014/main" id="{C2537BFB-8391-A841-85E3-CBDF368ADC7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6" name="Rechthoek 208">
                  <a:extLst>
                    <a:ext uri="{FF2B5EF4-FFF2-40B4-BE49-F238E27FC236}">
                      <a16:creationId xmlns:a16="http://schemas.microsoft.com/office/drawing/2014/main" id="{D9E32FBE-3B25-B44C-BEF8-B82077C9937C}"/>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7" name="Rechthoek 209">
                  <a:extLst>
                    <a:ext uri="{FF2B5EF4-FFF2-40B4-BE49-F238E27FC236}">
                      <a16:creationId xmlns:a16="http://schemas.microsoft.com/office/drawing/2014/main" id="{4646A06F-9903-AB4A-9578-AA62E65B6BBF}"/>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65" name="Ovaal 164">
              <a:extLst>
                <a:ext uri="{FF2B5EF4-FFF2-40B4-BE49-F238E27FC236}">
                  <a16:creationId xmlns:a16="http://schemas.microsoft.com/office/drawing/2014/main" id="{92CD6AC5-8E5B-AC42-99B9-853CF5448BBF}"/>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6" name="Rechthoek 165">
              <a:extLst>
                <a:ext uri="{FF2B5EF4-FFF2-40B4-BE49-F238E27FC236}">
                  <a16:creationId xmlns:a16="http://schemas.microsoft.com/office/drawing/2014/main" id="{422835B6-4215-0242-B6E0-0FC60AE65556}"/>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7" name="Rechte verbindingslijn 166">
              <a:extLst>
                <a:ext uri="{FF2B5EF4-FFF2-40B4-BE49-F238E27FC236}">
                  <a16:creationId xmlns:a16="http://schemas.microsoft.com/office/drawing/2014/main" id="{AA214934-537F-C848-8C21-85072F600B24}"/>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8" name="Ovaal 168">
              <a:extLst>
                <a:ext uri="{FF2B5EF4-FFF2-40B4-BE49-F238E27FC236}">
                  <a16:creationId xmlns:a16="http://schemas.microsoft.com/office/drawing/2014/main" id="{D0E5AC90-E519-474E-8335-6C03EBB092E5}"/>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9" name="Rechthoek 169">
              <a:extLst>
                <a:ext uri="{FF2B5EF4-FFF2-40B4-BE49-F238E27FC236}">
                  <a16:creationId xmlns:a16="http://schemas.microsoft.com/office/drawing/2014/main" id="{FB262325-B41C-F44E-87C0-A444768FC5CF}"/>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70" name="Groep 170">
              <a:extLst>
                <a:ext uri="{FF2B5EF4-FFF2-40B4-BE49-F238E27FC236}">
                  <a16:creationId xmlns:a16="http://schemas.microsoft.com/office/drawing/2014/main" id="{3F716B22-684C-6D4E-87E2-F0AC9EB96529}"/>
                </a:ext>
              </a:extLst>
            </p:cNvPr>
            <p:cNvGrpSpPr/>
            <p:nvPr userDrawn="1"/>
          </p:nvGrpSpPr>
          <p:grpSpPr>
            <a:xfrm>
              <a:off x="12700791" y="6095601"/>
              <a:ext cx="514284" cy="612918"/>
              <a:chOff x="12682980" y="3403241"/>
              <a:chExt cx="622284" cy="741632"/>
            </a:xfrm>
          </p:grpSpPr>
          <p:grpSp>
            <p:nvGrpSpPr>
              <p:cNvPr id="171" name="Groep 171">
                <a:extLst>
                  <a:ext uri="{FF2B5EF4-FFF2-40B4-BE49-F238E27FC236}">
                    <a16:creationId xmlns:a16="http://schemas.microsoft.com/office/drawing/2014/main" id="{BCB063AF-9A96-294B-BD54-06E82DEA09FF}"/>
                  </a:ext>
                </a:extLst>
              </p:cNvPr>
              <p:cNvGrpSpPr/>
              <p:nvPr userDrawn="1"/>
            </p:nvGrpSpPr>
            <p:grpSpPr>
              <a:xfrm>
                <a:off x="12771568" y="3403241"/>
                <a:ext cx="467138" cy="448489"/>
                <a:chOff x="12782195" y="3403241"/>
                <a:chExt cx="467138" cy="448489"/>
              </a:xfrm>
            </p:grpSpPr>
            <p:grpSp>
              <p:nvGrpSpPr>
                <p:cNvPr id="174" name="Groep 174">
                  <a:extLst>
                    <a:ext uri="{FF2B5EF4-FFF2-40B4-BE49-F238E27FC236}">
                      <a16:creationId xmlns:a16="http://schemas.microsoft.com/office/drawing/2014/main" id="{A015B8DD-0833-E243-AC08-FF7AE97E69BA}"/>
                    </a:ext>
                  </a:extLst>
                </p:cNvPr>
                <p:cNvGrpSpPr/>
                <p:nvPr userDrawn="1"/>
              </p:nvGrpSpPr>
              <p:grpSpPr>
                <a:xfrm>
                  <a:off x="12782195" y="3403241"/>
                  <a:ext cx="412967" cy="393907"/>
                  <a:chOff x="13554906" y="3320109"/>
                  <a:chExt cx="443906" cy="423419"/>
                </a:xfrm>
              </p:grpSpPr>
              <p:grpSp>
                <p:nvGrpSpPr>
                  <p:cNvPr id="181" name="Groep 181">
                    <a:extLst>
                      <a:ext uri="{FF2B5EF4-FFF2-40B4-BE49-F238E27FC236}">
                        <a16:creationId xmlns:a16="http://schemas.microsoft.com/office/drawing/2014/main" id="{BB75EBF1-376A-644C-9C91-BE5B0E6B1E5D}"/>
                      </a:ext>
                    </a:extLst>
                  </p:cNvPr>
                  <p:cNvGrpSpPr/>
                  <p:nvPr userDrawn="1"/>
                </p:nvGrpSpPr>
                <p:grpSpPr>
                  <a:xfrm>
                    <a:off x="13554906" y="3320109"/>
                    <a:ext cx="443906" cy="423419"/>
                    <a:chOff x="12909684" y="1276143"/>
                    <a:chExt cx="443906" cy="423419"/>
                  </a:xfrm>
                </p:grpSpPr>
                <p:sp>
                  <p:nvSpPr>
                    <p:cNvPr id="184" name="Rechthoek 184">
                      <a:extLst>
                        <a:ext uri="{FF2B5EF4-FFF2-40B4-BE49-F238E27FC236}">
                          <a16:creationId xmlns:a16="http://schemas.microsoft.com/office/drawing/2014/main" id="{8CEC7A4A-BE22-C349-A3ED-2CD3CB45C157}"/>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5" name="Rechthoek 185">
                      <a:extLst>
                        <a:ext uri="{FF2B5EF4-FFF2-40B4-BE49-F238E27FC236}">
                          <a16:creationId xmlns:a16="http://schemas.microsoft.com/office/drawing/2014/main" id="{AA3992A2-3DD1-054D-90B8-0260936040A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6" name="Ovaal 186">
                      <a:extLst>
                        <a:ext uri="{FF2B5EF4-FFF2-40B4-BE49-F238E27FC236}">
                          <a16:creationId xmlns:a16="http://schemas.microsoft.com/office/drawing/2014/main" id="{39F062C0-1B1D-304E-9F9F-EA5D293D12D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82" name="Afbeelding 182">
                    <a:extLst>
                      <a:ext uri="{FF2B5EF4-FFF2-40B4-BE49-F238E27FC236}">
                        <a16:creationId xmlns:a16="http://schemas.microsoft.com/office/drawing/2014/main" id="{17387E83-2EEF-BA4F-8828-71844F8CDF8A}"/>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83" name="Afbeelding 183">
                    <a:extLst>
                      <a:ext uri="{FF2B5EF4-FFF2-40B4-BE49-F238E27FC236}">
                        <a16:creationId xmlns:a16="http://schemas.microsoft.com/office/drawing/2014/main" id="{307FB461-38FF-4840-923C-DDF1C6618F50}"/>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75" name="Groep 175">
                  <a:extLst>
                    <a:ext uri="{FF2B5EF4-FFF2-40B4-BE49-F238E27FC236}">
                      <a16:creationId xmlns:a16="http://schemas.microsoft.com/office/drawing/2014/main" id="{BE53A610-45E1-EF49-B12D-E9EFE7DF4B60}"/>
                    </a:ext>
                  </a:extLst>
                </p:cNvPr>
                <p:cNvGrpSpPr/>
                <p:nvPr userDrawn="1"/>
              </p:nvGrpSpPr>
              <p:grpSpPr>
                <a:xfrm>
                  <a:off x="13103513" y="3705268"/>
                  <a:ext cx="145820" cy="146462"/>
                  <a:chOff x="13096169" y="3602278"/>
                  <a:chExt cx="145820" cy="146462"/>
                </a:xfrm>
              </p:grpSpPr>
              <p:sp>
                <p:nvSpPr>
                  <p:cNvPr id="179" name="Rechthoek 179">
                    <a:extLst>
                      <a:ext uri="{FF2B5EF4-FFF2-40B4-BE49-F238E27FC236}">
                        <a16:creationId xmlns:a16="http://schemas.microsoft.com/office/drawing/2014/main" id="{CDE4E132-3619-A840-BDFD-745A8BC9E8F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0" name="Rechthoek 180">
                    <a:extLst>
                      <a:ext uri="{FF2B5EF4-FFF2-40B4-BE49-F238E27FC236}">
                        <a16:creationId xmlns:a16="http://schemas.microsoft.com/office/drawing/2014/main" id="{1B573B1F-D02E-8740-AFD4-CCA4F73F1DE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6" name="Groep 176">
                  <a:extLst>
                    <a:ext uri="{FF2B5EF4-FFF2-40B4-BE49-F238E27FC236}">
                      <a16:creationId xmlns:a16="http://schemas.microsoft.com/office/drawing/2014/main" id="{5154AECB-356E-B149-8FDE-8BE143ECB83D}"/>
                    </a:ext>
                  </a:extLst>
                </p:cNvPr>
                <p:cNvGrpSpPr/>
                <p:nvPr userDrawn="1"/>
              </p:nvGrpSpPr>
              <p:grpSpPr>
                <a:xfrm rot="10800000">
                  <a:off x="13061402" y="3665637"/>
                  <a:ext cx="145820" cy="146462"/>
                  <a:chOff x="13096169" y="3602278"/>
                  <a:chExt cx="145820" cy="146462"/>
                </a:xfrm>
              </p:grpSpPr>
              <p:sp>
                <p:nvSpPr>
                  <p:cNvPr id="177" name="Rechthoek 177">
                    <a:extLst>
                      <a:ext uri="{FF2B5EF4-FFF2-40B4-BE49-F238E27FC236}">
                        <a16:creationId xmlns:a16="http://schemas.microsoft.com/office/drawing/2014/main" id="{EFE4E3E3-53A1-504D-860C-90CE7DF6A12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8" name="Rechthoek 178">
                    <a:extLst>
                      <a:ext uri="{FF2B5EF4-FFF2-40B4-BE49-F238E27FC236}">
                        <a16:creationId xmlns:a16="http://schemas.microsoft.com/office/drawing/2014/main" id="{EE8E80B9-937E-1A4F-BBA2-B093F87E134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72" name="Rechthoek 172">
                <a:extLst>
                  <a:ext uri="{FF2B5EF4-FFF2-40B4-BE49-F238E27FC236}">
                    <a16:creationId xmlns:a16="http://schemas.microsoft.com/office/drawing/2014/main" id="{5ED2627E-CD0D-1D45-9049-88C1EB3D3DB0}"/>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73" name="Gelijkbenige driehoek 173">
                <a:extLst>
                  <a:ext uri="{FF2B5EF4-FFF2-40B4-BE49-F238E27FC236}">
                    <a16:creationId xmlns:a16="http://schemas.microsoft.com/office/drawing/2014/main" id="{0A6E150D-4C37-6340-A134-0D8CD0D6773F}"/>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80" name="Rechthoek 23">
            <a:extLst>
              <a:ext uri="{FF2B5EF4-FFF2-40B4-BE49-F238E27FC236}">
                <a16:creationId xmlns:a16="http://schemas.microsoft.com/office/drawing/2014/main" id="{1820DEC6-533D-C445-BF4D-C6F176811F40}"/>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82" name="Picture 30">
            <a:extLst>
              <a:ext uri="{FF2B5EF4-FFF2-40B4-BE49-F238E27FC236}">
                <a16:creationId xmlns:a16="http://schemas.microsoft.com/office/drawing/2014/main" id="{0058CF44-9BC2-0549-8B13-09CA56415D75}"/>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49398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ntact x3">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AA4528C3-A514-4090-8758-C278BD1FA6E9}"/>
              </a:ext>
            </a:extLst>
          </p:cNvPr>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20" name="Tijdelijke aanduiding voor verticale tekst 2">
            <a:extLst>
              <a:ext uri="{FF2B5EF4-FFF2-40B4-BE49-F238E27FC236}">
                <a16:creationId xmlns:a16="http://schemas.microsoft.com/office/drawing/2014/main" id="{0573B73B-F3CA-4117-BB27-CF2C1C1FCD9E}"/>
              </a:ext>
            </a:extLst>
          </p:cNvPr>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23" name="Rechthoek 22">
            <a:extLst>
              <a:ext uri="{FF2B5EF4-FFF2-40B4-BE49-F238E27FC236}">
                <a16:creationId xmlns:a16="http://schemas.microsoft.com/office/drawing/2014/main" id="{E20FDB7B-0543-4EDB-8C7C-3E0C447FCAFD}"/>
              </a:ext>
            </a:extLst>
          </p:cNvPr>
          <p:cNvSpPr/>
          <p:nvPr userDrawn="1"/>
        </p:nvSpPr>
        <p:spPr>
          <a:xfrm>
            <a:off x="5713215" y="0"/>
            <a:ext cx="3430787" cy="10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6" name="Rechthoek 25">
            <a:extLst>
              <a:ext uri="{FF2B5EF4-FFF2-40B4-BE49-F238E27FC236}">
                <a16:creationId xmlns:a16="http://schemas.microsoft.com/office/drawing/2014/main" id="{263097B7-D425-4B5E-88ED-00711FCF57E9}"/>
              </a:ext>
            </a:extLst>
          </p:cNvPr>
          <p:cNvSpPr/>
          <p:nvPr userDrawn="1"/>
        </p:nvSpPr>
        <p:spPr>
          <a:xfrm>
            <a:off x="8986837" y="6653212"/>
            <a:ext cx="157163" cy="20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Tijdelijke aanduiding voor verticale tekst 2">
            <a:extLst>
              <a:ext uri="{FF2B5EF4-FFF2-40B4-BE49-F238E27FC236}">
                <a16:creationId xmlns:a16="http://schemas.microsoft.com/office/drawing/2014/main" id="{7FEE8A71-7A0C-E34C-B518-AE71D9C0935B}"/>
              </a:ext>
            </a:extLst>
          </p:cNvPr>
          <p:cNvSpPr>
            <a:spLocks noGrp="1"/>
          </p:cNvSpPr>
          <p:nvPr>
            <p:ph type="body" orient="vert" idx="50" hasCustomPrompt="1"/>
          </p:nvPr>
        </p:nvSpPr>
        <p:spPr>
          <a:xfrm>
            <a:off x="1076325" y="4153985"/>
            <a:ext cx="2160000" cy="250594"/>
          </a:xfrm>
        </p:spPr>
        <p:txBody>
          <a:bodyPr vert="horz" lIns="0" tIns="0" rIns="0" bIns="0" anchor="ctr" anchorCtr="1"/>
          <a:lstStyle>
            <a:lvl1pPr marL="0" indent="0" algn="l">
              <a:lnSpc>
                <a:spcPct val="90000"/>
              </a:lnSpc>
              <a:spcAft>
                <a:spcPts val="0"/>
              </a:spcAft>
              <a:buNone/>
              <a:defRPr sz="1351" b="1" cap="none" spc="-113"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29" name="Tijdelijke aanduiding voor verticale tekst 2">
            <a:extLst>
              <a:ext uri="{FF2B5EF4-FFF2-40B4-BE49-F238E27FC236}">
                <a16:creationId xmlns:a16="http://schemas.microsoft.com/office/drawing/2014/main" id="{6ADDE6D0-62B6-8543-A3F8-9B17CAAA21C9}"/>
              </a:ext>
            </a:extLst>
          </p:cNvPr>
          <p:cNvSpPr>
            <a:spLocks noGrp="1"/>
          </p:cNvSpPr>
          <p:nvPr>
            <p:ph type="body" orient="vert" idx="51" hasCustomPrompt="1"/>
          </p:nvPr>
        </p:nvSpPr>
        <p:spPr>
          <a:xfrm>
            <a:off x="1076325" y="4445059"/>
            <a:ext cx="2160000" cy="183638"/>
          </a:xfrm>
        </p:spPr>
        <p:txBody>
          <a:bodyPr vert="horz" lIns="0" tIns="0" rIns="0" bIns="0" anchor="ctr" anchorCtr="1"/>
          <a:lstStyle>
            <a:lvl1pPr marL="0" indent="0" algn="l">
              <a:lnSpc>
                <a:spcPct val="90000"/>
              </a:lnSpc>
              <a:spcAft>
                <a:spcPts val="0"/>
              </a:spcAft>
              <a:buNone/>
              <a:defRPr sz="900" b="0" cap="all"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Function</a:t>
            </a:r>
          </a:p>
        </p:txBody>
      </p:sp>
      <p:sp>
        <p:nvSpPr>
          <p:cNvPr id="36" name="Tijdelijke aanduiding voor verticale tekst 2">
            <a:extLst>
              <a:ext uri="{FF2B5EF4-FFF2-40B4-BE49-F238E27FC236}">
                <a16:creationId xmlns:a16="http://schemas.microsoft.com/office/drawing/2014/main" id="{8339BFE4-0B1C-2341-8F2D-0DE5EF72874C}"/>
              </a:ext>
            </a:extLst>
          </p:cNvPr>
          <p:cNvSpPr>
            <a:spLocks noGrp="1"/>
          </p:cNvSpPr>
          <p:nvPr>
            <p:ph type="body" orient="vert" idx="52" hasCustomPrompt="1"/>
          </p:nvPr>
        </p:nvSpPr>
        <p:spPr>
          <a:xfrm>
            <a:off x="1076325" y="5195436"/>
            <a:ext cx="216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Mail</a:t>
            </a:r>
          </a:p>
        </p:txBody>
      </p:sp>
      <p:sp>
        <p:nvSpPr>
          <p:cNvPr id="37" name="Tijdelijke aanduiding voor verticale tekst 2">
            <a:extLst>
              <a:ext uri="{FF2B5EF4-FFF2-40B4-BE49-F238E27FC236}">
                <a16:creationId xmlns:a16="http://schemas.microsoft.com/office/drawing/2014/main" id="{0C440E92-1F18-9648-92B6-9253C4945E3A}"/>
              </a:ext>
            </a:extLst>
          </p:cNvPr>
          <p:cNvSpPr>
            <a:spLocks noGrp="1"/>
          </p:cNvSpPr>
          <p:nvPr>
            <p:ph type="body" orient="vert" idx="53" hasCustomPrompt="1"/>
          </p:nvPr>
        </p:nvSpPr>
        <p:spPr>
          <a:xfrm>
            <a:off x="1076325" y="5471661"/>
            <a:ext cx="216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Phone number</a:t>
            </a:r>
          </a:p>
        </p:txBody>
      </p:sp>
      <p:sp>
        <p:nvSpPr>
          <p:cNvPr id="38" name="Tijdelijke aanduiding voor afbeelding 34">
            <a:extLst>
              <a:ext uri="{FF2B5EF4-FFF2-40B4-BE49-F238E27FC236}">
                <a16:creationId xmlns:a16="http://schemas.microsoft.com/office/drawing/2014/main" id="{84D0D103-8518-2D4B-B178-0B7DBB29BEFA}"/>
              </a:ext>
            </a:extLst>
          </p:cNvPr>
          <p:cNvSpPr>
            <a:spLocks noGrp="1"/>
          </p:cNvSpPr>
          <p:nvPr>
            <p:ph type="pic" sz="quarter" idx="14" hasCustomPrompt="1"/>
          </p:nvPr>
        </p:nvSpPr>
        <p:spPr>
          <a:xfrm>
            <a:off x="1667531" y="2594875"/>
            <a:ext cx="945000" cy="1260000"/>
          </a:xfrm>
          <a:prstGeom prst="ellipse">
            <a:avLst/>
          </a:prstGeom>
          <a:noFill/>
          <a:ln w="12700">
            <a:solidFill>
              <a:schemeClr val="accent1"/>
            </a:solidFill>
          </a:ln>
        </p:spPr>
        <p:txBody>
          <a:bodyPr wrap="square" bIns="936000" anchor="ctr">
            <a:noAutofit/>
          </a:bodyPr>
          <a:lstStyle>
            <a:lvl1pPr marL="0" indent="0" algn="ctr">
              <a:lnSpc>
                <a:spcPct val="90000"/>
              </a:lnSpc>
              <a:spcBef>
                <a:spcPts val="0"/>
              </a:spcBef>
              <a:spcAft>
                <a:spcPts val="0"/>
              </a:spcAft>
              <a:buNone/>
              <a:defRPr sz="8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39" name="Tijdelijke aanduiding voor verticale tekst 2">
            <a:extLst>
              <a:ext uri="{FF2B5EF4-FFF2-40B4-BE49-F238E27FC236}">
                <a16:creationId xmlns:a16="http://schemas.microsoft.com/office/drawing/2014/main" id="{A119FD21-BAE1-D244-8649-1EF5E83DA785}"/>
              </a:ext>
            </a:extLst>
          </p:cNvPr>
          <p:cNvSpPr>
            <a:spLocks noGrp="1"/>
          </p:cNvSpPr>
          <p:nvPr>
            <p:ph type="body" orient="vert" idx="54" hasCustomPrompt="1"/>
          </p:nvPr>
        </p:nvSpPr>
        <p:spPr>
          <a:xfrm>
            <a:off x="5966159" y="4155069"/>
            <a:ext cx="2160000" cy="250594"/>
          </a:xfrm>
        </p:spPr>
        <p:txBody>
          <a:bodyPr vert="horz" lIns="0" tIns="0" rIns="0" bIns="0" anchor="ctr" anchorCtr="1"/>
          <a:lstStyle>
            <a:lvl1pPr marL="0" indent="0" algn="l">
              <a:lnSpc>
                <a:spcPct val="90000"/>
              </a:lnSpc>
              <a:spcAft>
                <a:spcPts val="0"/>
              </a:spcAft>
              <a:buNone/>
              <a:defRPr sz="1351" b="1" cap="none" spc="-113"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40" name="Tijdelijke aanduiding voor verticale tekst 2">
            <a:extLst>
              <a:ext uri="{FF2B5EF4-FFF2-40B4-BE49-F238E27FC236}">
                <a16:creationId xmlns:a16="http://schemas.microsoft.com/office/drawing/2014/main" id="{038B8C52-C598-E34B-88EA-E9CD16054C20}"/>
              </a:ext>
            </a:extLst>
          </p:cNvPr>
          <p:cNvSpPr>
            <a:spLocks noGrp="1"/>
          </p:cNvSpPr>
          <p:nvPr>
            <p:ph type="body" orient="vert" idx="55" hasCustomPrompt="1"/>
          </p:nvPr>
        </p:nvSpPr>
        <p:spPr>
          <a:xfrm>
            <a:off x="5966159" y="4446144"/>
            <a:ext cx="2160000" cy="183638"/>
          </a:xfrm>
        </p:spPr>
        <p:txBody>
          <a:bodyPr vert="horz" lIns="0" tIns="0" rIns="0" bIns="0" anchor="ctr" anchorCtr="1"/>
          <a:lstStyle>
            <a:lvl1pPr marL="0" indent="0" algn="l">
              <a:lnSpc>
                <a:spcPct val="90000"/>
              </a:lnSpc>
              <a:spcAft>
                <a:spcPts val="0"/>
              </a:spcAft>
              <a:buNone/>
              <a:defRPr sz="900" b="0" cap="all"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Function</a:t>
            </a:r>
          </a:p>
        </p:txBody>
      </p:sp>
      <p:sp>
        <p:nvSpPr>
          <p:cNvPr id="41" name="Tijdelijke aanduiding voor verticale tekst 2">
            <a:extLst>
              <a:ext uri="{FF2B5EF4-FFF2-40B4-BE49-F238E27FC236}">
                <a16:creationId xmlns:a16="http://schemas.microsoft.com/office/drawing/2014/main" id="{6A9B818B-8FFC-6649-A4AD-573D306BCFBD}"/>
              </a:ext>
            </a:extLst>
          </p:cNvPr>
          <p:cNvSpPr>
            <a:spLocks noGrp="1"/>
          </p:cNvSpPr>
          <p:nvPr>
            <p:ph type="body" orient="vert" idx="56" hasCustomPrompt="1"/>
          </p:nvPr>
        </p:nvSpPr>
        <p:spPr>
          <a:xfrm>
            <a:off x="5966159" y="5196519"/>
            <a:ext cx="216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Mail</a:t>
            </a:r>
          </a:p>
        </p:txBody>
      </p:sp>
      <p:sp>
        <p:nvSpPr>
          <p:cNvPr id="48" name="Tijdelijke aanduiding voor verticale tekst 2">
            <a:extLst>
              <a:ext uri="{FF2B5EF4-FFF2-40B4-BE49-F238E27FC236}">
                <a16:creationId xmlns:a16="http://schemas.microsoft.com/office/drawing/2014/main" id="{F47D5F8F-6F65-124A-AE48-57BCB9957819}"/>
              </a:ext>
            </a:extLst>
          </p:cNvPr>
          <p:cNvSpPr>
            <a:spLocks noGrp="1"/>
          </p:cNvSpPr>
          <p:nvPr>
            <p:ph type="body" orient="vert" idx="57" hasCustomPrompt="1"/>
          </p:nvPr>
        </p:nvSpPr>
        <p:spPr>
          <a:xfrm>
            <a:off x="5966159" y="5472744"/>
            <a:ext cx="216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Phone number</a:t>
            </a:r>
          </a:p>
        </p:txBody>
      </p:sp>
      <p:sp>
        <p:nvSpPr>
          <p:cNvPr id="49" name="Tijdelijke aanduiding voor afbeelding 34">
            <a:extLst>
              <a:ext uri="{FF2B5EF4-FFF2-40B4-BE49-F238E27FC236}">
                <a16:creationId xmlns:a16="http://schemas.microsoft.com/office/drawing/2014/main" id="{6EBC10B2-AD7B-1340-99A2-8CE906997753}"/>
              </a:ext>
            </a:extLst>
          </p:cNvPr>
          <p:cNvSpPr>
            <a:spLocks noGrp="1"/>
          </p:cNvSpPr>
          <p:nvPr>
            <p:ph type="pic" sz="quarter" idx="58" hasCustomPrompt="1"/>
          </p:nvPr>
        </p:nvSpPr>
        <p:spPr>
          <a:xfrm>
            <a:off x="6557364" y="2595959"/>
            <a:ext cx="945000" cy="1260000"/>
          </a:xfrm>
          <a:prstGeom prst="ellipse">
            <a:avLst/>
          </a:prstGeom>
          <a:noFill/>
          <a:ln w="12700">
            <a:solidFill>
              <a:schemeClr val="accent1"/>
            </a:solidFill>
          </a:ln>
        </p:spPr>
        <p:txBody>
          <a:bodyPr wrap="square" bIns="936000" anchor="ctr">
            <a:noAutofit/>
          </a:bodyPr>
          <a:lstStyle>
            <a:lvl1pPr marL="0" indent="0" algn="ctr">
              <a:lnSpc>
                <a:spcPct val="90000"/>
              </a:lnSpc>
              <a:spcBef>
                <a:spcPts val="0"/>
              </a:spcBef>
              <a:spcAft>
                <a:spcPts val="0"/>
              </a:spcAft>
              <a:buNone/>
              <a:defRPr sz="825" i="1">
                <a:solidFill>
                  <a:schemeClr val="tx1">
                    <a:lumMod val="50000"/>
                    <a:lumOff val="50000"/>
                  </a:schemeClr>
                </a:solidFill>
              </a:defRPr>
            </a:lvl1pPr>
          </a:lstStyle>
          <a:p>
            <a:r>
              <a:rPr lang="en-GB" noProof="0"/>
              <a:t>Click on the icon</a:t>
            </a:r>
            <a:br>
              <a:rPr lang="en-GB" noProof="0"/>
            </a:br>
            <a:r>
              <a:rPr lang="en-GB" noProof="0"/>
              <a:t>to insert an image.</a:t>
            </a:r>
          </a:p>
        </p:txBody>
      </p:sp>
      <p:cxnSp>
        <p:nvCxnSpPr>
          <p:cNvPr id="3" name="Straight Connector 2">
            <a:extLst>
              <a:ext uri="{FF2B5EF4-FFF2-40B4-BE49-F238E27FC236}">
                <a16:creationId xmlns:a16="http://schemas.microsoft.com/office/drawing/2014/main" id="{BC2DEFB6-844F-B74B-A135-45B240025ABA}"/>
              </a:ext>
            </a:extLst>
          </p:cNvPr>
          <p:cNvCxnSpPr>
            <a:cxnSpLocks/>
          </p:cNvCxnSpPr>
          <p:nvPr userDrawn="1"/>
        </p:nvCxnSpPr>
        <p:spPr>
          <a:xfrm>
            <a:off x="3381539" y="2185485"/>
            <a:ext cx="0" cy="3937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ijdelijke aanduiding voor verticale tekst 2">
            <a:extLst>
              <a:ext uri="{FF2B5EF4-FFF2-40B4-BE49-F238E27FC236}">
                <a16:creationId xmlns:a16="http://schemas.microsoft.com/office/drawing/2014/main" id="{C4BBB62F-B168-8B4A-928B-55DE331C4E21}"/>
              </a:ext>
            </a:extLst>
          </p:cNvPr>
          <p:cNvSpPr>
            <a:spLocks noGrp="1"/>
          </p:cNvSpPr>
          <p:nvPr>
            <p:ph type="body" orient="vert" idx="59" hasCustomPrompt="1"/>
          </p:nvPr>
        </p:nvSpPr>
        <p:spPr>
          <a:xfrm>
            <a:off x="3521243" y="4153985"/>
            <a:ext cx="2160000" cy="250594"/>
          </a:xfrm>
        </p:spPr>
        <p:txBody>
          <a:bodyPr vert="horz" lIns="0" tIns="0" rIns="0" bIns="0" anchor="ctr" anchorCtr="1"/>
          <a:lstStyle>
            <a:lvl1pPr marL="0" indent="0" algn="l">
              <a:lnSpc>
                <a:spcPct val="90000"/>
              </a:lnSpc>
              <a:spcAft>
                <a:spcPts val="0"/>
              </a:spcAft>
              <a:buNone/>
              <a:defRPr sz="1351" b="1" cap="none" spc="-113"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Name Lastname</a:t>
            </a:r>
          </a:p>
        </p:txBody>
      </p:sp>
      <p:sp>
        <p:nvSpPr>
          <p:cNvPr id="22" name="Tijdelijke aanduiding voor verticale tekst 2">
            <a:extLst>
              <a:ext uri="{FF2B5EF4-FFF2-40B4-BE49-F238E27FC236}">
                <a16:creationId xmlns:a16="http://schemas.microsoft.com/office/drawing/2014/main" id="{FE7994A5-1DA1-524A-AB4B-8F9271983885}"/>
              </a:ext>
            </a:extLst>
          </p:cNvPr>
          <p:cNvSpPr>
            <a:spLocks noGrp="1"/>
          </p:cNvSpPr>
          <p:nvPr>
            <p:ph type="body" orient="vert" idx="60" hasCustomPrompt="1"/>
          </p:nvPr>
        </p:nvSpPr>
        <p:spPr>
          <a:xfrm>
            <a:off x="3521243" y="4445059"/>
            <a:ext cx="2160000" cy="183638"/>
          </a:xfrm>
        </p:spPr>
        <p:txBody>
          <a:bodyPr vert="horz" lIns="0" tIns="0" rIns="0" bIns="0" anchor="ctr" anchorCtr="1"/>
          <a:lstStyle>
            <a:lvl1pPr marL="0" indent="0" algn="l">
              <a:lnSpc>
                <a:spcPct val="90000"/>
              </a:lnSpc>
              <a:spcAft>
                <a:spcPts val="0"/>
              </a:spcAft>
              <a:buNone/>
              <a:defRPr sz="900" b="0" cap="all"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Function</a:t>
            </a:r>
          </a:p>
        </p:txBody>
      </p:sp>
      <p:sp>
        <p:nvSpPr>
          <p:cNvPr id="25" name="Tijdelijke aanduiding voor verticale tekst 2">
            <a:extLst>
              <a:ext uri="{FF2B5EF4-FFF2-40B4-BE49-F238E27FC236}">
                <a16:creationId xmlns:a16="http://schemas.microsoft.com/office/drawing/2014/main" id="{D89FFA0A-1A67-1841-8224-D7D3D6B07055}"/>
              </a:ext>
            </a:extLst>
          </p:cNvPr>
          <p:cNvSpPr>
            <a:spLocks noGrp="1"/>
          </p:cNvSpPr>
          <p:nvPr>
            <p:ph type="body" orient="vert" idx="61" hasCustomPrompt="1"/>
          </p:nvPr>
        </p:nvSpPr>
        <p:spPr>
          <a:xfrm>
            <a:off x="3521243" y="5195436"/>
            <a:ext cx="216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Mail</a:t>
            </a:r>
          </a:p>
        </p:txBody>
      </p:sp>
      <p:sp>
        <p:nvSpPr>
          <p:cNvPr id="27" name="Tijdelijke aanduiding voor verticale tekst 2">
            <a:extLst>
              <a:ext uri="{FF2B5EF4-FFF2-40B4-BE49-F238E27FC236}">
                <a16:creationId xmlns:a16="http://schemas.microsoft.com/office/drawing/2014/main" id="{529648B0-9364-A548-B4B7-88461AC6E1F0}"/>
              </a:ext>
            </a:extLst>
          </p:cNvPr>
          <p:cNvSpPr>
            <a:spLocks noGrp="1"/>
          </p:cNvSpPr>
          <p:nvPr>
            <p:ph type="body" orient="vert" idx="62" hasCustomPrompt="1"/>
          </p:nvPr>
        </p:nvSpPr>
        <p:spPr>
          <a:xfrm>
            <a:off x="3521243" y="5471661"/>
            <a:ext cx="2160000" cy="195262"/>
          </a:xfrm>
        </p:spPr>
        <p:txBody>
          <a:bodyPr vert="horz" lIns="0" tIns="0" rIns="0" bIns="0" anchor="ctr" anchorCtr="1"/>
          <a:lstStyle>
            <a:lvl1pPr marL="0" indent="0" algn="l">
              <a:lnSpc>
                <a:spcPct val="90000"/>
              </a:lnSpc>
              <a:spcAft>
                <a:spcPts val="0"/>
              </a:spcAft>
              <a:buNone/>
              <a:defRPr sz="1200" b="0" cap="none" baseline="0">
                <a:solidFill>
                  <a:schemeClr val="tx1"/>
                </a:solidFill>
              </a:defRPr>
            </a:lvl1pPr>
            <a:lvl2pPr marL="0" indent="0">
              <a:spcBef>
                <a:spcPts val="0"/>
              </a:spcBef>
              <a:buNone/>
              <a:defRPr sz="1051"/>
            </a:lvl2pPr>
            <a:lvl3pPr>
              <a:defRPr/>
            </a:lvl3pPr>
            <a:lvl4pPr>
              <a:defRPr/>
            </a:lvl4pPr>
            <a:lvl5pPr>
              <a:defRPr/>
            </a:lvl5pPr>
            <a:lvl6pPr>
              <a:defRPr/>
            </a:lvl6pPr>
            <a:lvl7pPr>
              <a:defRPr/>
            </a:lvl7pPr>
            <a:lvl8pPr>
              <a:defRPr/>
            </a:lvl8pPr>
            <a:lvl9pPr>
              <a:defRPr/>
            </a:lvl9pPr>
          </a:lstStyle>
          <a:p>
            <a:pPr lvl="0"/>
            <a:r>
              <a:rPr lang="en-GB" noProof="0"/>
              <a:t>Phone number</a:t>
            </a:r>
          </a:p>
        </p:txBody>
      </p:sp>
      <p:sp>
        <p:nvSpPr>
          <p:cNvPr id="28" name="Tijdelijke aanduiding voor afbeelding 34">
            <a:extLst>
              <a:ext uri="{FF2B5EF4-FFF2-40B4-BE49-F238E27FC236}">
                <a16:creationId xmlns:a16="http://schemas.microsoft.com/office/drawing/2014/main" id="{A2E021E7-2AC5-0145-A88B-25C428B29F5D}"/>
              </a:ext>
            </a:extLst>
          </p:cNvPr>
          <p:cNvSpPr>
            <a:spLocks noGrp="1"/>
          </p:cNvSpPr>
          <p:nvPr>
            <p:ph type="pic" sz="quarter" idx="63" hasCustomPrompt="1"/>
          </p:nvPr>
        </p:nvSpPr>
        <p:spPr>
          <a:xfrm>
            <a:off x="4112447" y="2594875"/>
            <a:ext cx="945000" cy="1260000"/>
          </a:xfrm>
          <a:prstGeom prst="ellipse">
            <a:avLst/>
          </a:prstGeom>
          <a:noFill/>
          <a:ln w="12700">
            <a:solidFill>
              <a:schemeClr val="accent1"/>
            </a:solidFill>
          </a:ln>
        </p:spPr>
        <p:txBody>
          <a:bodyPr wrap="square" bIns="936000" anchor="ctr">
            <a:noAutofit/>
          </a:bodyPr>
          <a:lstStyle>
            <a:lvl1pPr marL="0" indent="0" algn="ctr">
              <a:lnSpc>
                <a:spcPct val="90000"/>
              </a:lnSpc>
              <a:spcBef>
                <a:spcPts val="0"/>
              </a:spcBef>
              <a:spcAft>
                <a:spcPts val="0"/>
              </a:spcAft>
              <a:buNone/>
              <a:defRPr sz="825" i="1">
                <a:solidFill>
                  <a:schemeClr val="tx1">
                    <a:lumMod val="50000"/>
                    <a:lumOff val="50000"/>
                  </a:schemeClr>
                </a:solidFill>
              </a:defRPr>
            </a:lvl1pPr>
          </a:lstStyle>
          <a:p>
            <a:r>
              <a:rPr lang="en-GB" noProof="0"/>
              <a:t>Click on the icon</a:t>
            </a:r>
            <a:br>
              <a:rPr lang="en-GB" noProof="0"/>
            </a:br>
            <a:r>
              <a:rPr lang="en-GB" noProof="0"/>
              <a:t>to insert an image.</a:t>
            </a:r>
          </a:p>
        </p:txBody>
      </p:sp>
      <p:cxnSp>
        <p:nvCxnSpPr>
          <p:cNvPr id="30" name="Straight Connector 29">
            <a:extLst>
              <a:ext uri="{FF2B5EF4-FFF2-40B4-BE49-F238E27FC236}">
                <a16:creationId xmlns:a16="http://schemas.microsoft.com/office/drawing/2014/main" id="{B5DC72B6-4672-9445-A0F9-C38CB61D035F}"/>
              </a:ext>
            </a:extLst>
          </p:cNvPr>
          <p:cNvCxnSpPr>
            <a:cxnSpLocks/>
          </p:cNvCxnSpPr>
          <p:nvPr userDrawn="1"/>
        </p:nvCxnSpPr>
        <p:spPr>
          <a:xfrm>
            <a:off x="5826455" y="2185485"/>
            <a:ext cx="0" cy="3937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6373A5DC-0446-A54E-BB95-56D4697F5564}"/>
              </a:ext>
            </a:extLst>
          </p:cNvPr>
          <p:cNvGrpSpPr/>
          <p:nvPr userDrawn="1"/>
        </p:nvGrpSpPr>
        <p:grpSpPr>
          <a:xfrm>
            <a:off x="9291401" y="2"/>
            <a:ext cx="2393267" cy="6708519"/>
            <a:chOff x="12388535" y="0"/>
            <a:chExt cx="3191021" cy="6708519"/>
          </a:xfrm>
        </p:grpSpPr>
        <p:sp>
          <p:nvSpPr>
            <p:cNvPr id="160" name="Freeform 101">
              <a:extLst>
                <a:ext uri="{FF2B5EF4-FFF2-40B4-BE49-F238E27FC236}">
                  <a16:creationId xmlns:a16="http://schemas.microsoft.com/office/drawing/2014/main" id="{713A96F0-0834-F341-99DA-67141E3834EB}"/>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61" name="Rechthoek 197">
              <a:extLst>
                <a:ext uri="{FF2B5EF4-FFF2-40B4-BE49-F238E27FC236}">
                  <a16:creationId xmlns:a16="http://schemas.microsoft.com/office/drawing/2014/main" id="{64A0FF4A-3064-944C-AE5D-AC683F13A694}"/>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62" name="Rechte verbindingslijn 198">
              <a:extLst>
                <a:ext uri="{FF2B5EF4-FFF2-40B4-BE49-F238E27FC236}">
                  <a16:creationId xmlns:a16="http://schemas.microsoft.com/office/drawing/2014/main" id="{25B4015E-D8AE-CF4B-A0AD-91D42A968558}"/>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00" name="Rechthoek 154">
              <a:extLst>
                <a:ext uri="{FF2B5EF4-FFF2-40B4-BE49-F238E27FC236}">
                  <a16:creationId xmlns:a16="http://schemas.microsoft.com/office/drawing/2014/main" id="{B7BE6981-6368-1641-B1E9-9A2E5B1DECE6}"/>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01" name="Rechte verbindingslijn 156">
              <a:extLst>
                <a:ext uri="{FF2B5EF4-FFF2-40B4-BE49-F238E27FC236}">
                  <a16:creationId xmlns:a16="http://schemas.microsoft.com/office/drawing/2014/main" id="{323AA2D4-05BC-C248-A90D-7C19742BB6EE}"/>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02" name="Rechte verbindingslijn 157">
              <a:extLst>
                <a:ext uri="{FF2B5EF4-FFF2-40B4-BE49-F238E27FC236}">
                  <a16:creationId xmlns:a16="http://schemas.microsoft.com/office/drawing/2014/main" id="{44F0A5F3-826A-E74E-96AC-7C5536C2AD54}"/>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03" name="Rechte verbindingslijn 159">
              <a:extLst>
                <a:ext uri="{FF2B5EF4-FFF2-40B4-BE49-F238E27FC236}">
                  <a16:creationId xmlns:a16="http://schemas.microsoft.com/office/drawing/2014/main" id="{CE92B455-D3A5-9E41-9528-CD9C5518AD13}"/>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4" name="Ovaal 160">
              <a:extLst>
                <a:ext uri="{FF2B5EF4-FFF2-40B4-BE49-F238E27FC236}">
                  <a16:creationId xmlns:a16="http://schemas.microsoft.com/office/drawing/2014/main" id="{3D563611-2637-F943-9AE6-86AB7D2F47A5}"/>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5" name="Rechthoek 161">
              <a:extLst>
                <a:ext uri="{FF2B5EF4-FFF2-40B4-BE49-F238E27FC236}">
                  <a16:creationId xmlns:a16="http://schemas.microsoft.com/office/drawing/2014/main" id="{E19DE0B3-AE7B-D14B-A1FA-ADFB638D8985}"/>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6" name="Groep 162">
              <a:extLst>
                <a:ext uri="{FF2B5EF4-FFF2-40B4-BE49-F238E27FC236}">
                  <a16:creationId xmlns:a16="http://schemas.microsoft.com/office/drawing/2014/main" id="{F5C1F6B7-0F8E-D047-978B-27DC51FF9198}"/>
                </a:ext>
              </a:extLst>
            </p:cNvPr>
            <p:cNvGrpSpPr/>
            <p:nvPr userDrawn="1"/>
          </p:nvGrpSpPr>
          <p:grpSpPr>
            <a:xfrm>
              <a:off x="12757283" y="3162561"/>
              <a:ext cx="825500" cy="209550"/>
              <a:chOff x="13504624" y="2482850"/>
              <a:chExt cx="825500" cy="209550"/>
            </a:xfrm>
          </p:grpSpPr>
          <p:sp>
            <p:nvSpPr>
              <p:cNvPr id="157" name="Rechthoek 193">
                <a:extLst>
                  <a:ext uri="{FF2B5EF4-FFF2-40B4-BE49-F238E27FC236}">
                    <a16:creationId xmlns:a16="http://schemas.microsoft.com/office/drawing/2014/main" id="{FDDE2D35-2617-F245-A044-1604F0F485A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58" name="Rechte verbindingslijn 194">
                <a:extLst>
                  <a:ext uri="{FF2B5EF4-FFF2-40B4-BE49-F238E27FC236}">
                    <a16:creationId xmlns:a16="http://schemas.microsoft.com/office/drawing/2014/main" id="{889E69D8-5D35-374A-9716-E495DCB62B6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9" name="Gelijkbenige driehoek 195">
                <a:extLst>
                  <a:ext uri="{FF2B5EF4-FFF2-40B4-BE49-F238E27FC236}">
                    <a16:creationId xmlns:a16="http://schemas.microsoft.com/office/drawing/2014/main" id="{2A7CB86C-F3F6-0348-9A48-839DC9E1A02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45" name="Ovaal 155">
              <a:extLst>
                <a:ext uri="{FF2B5EF4-FFF2-40B4-BE49-F238E27FC236}">
                  <a16:creationId xmlns:a16="http://schemas.microsoft.com/office/drawing/2014/main" id="{ACF10A57-7AEE-7348-80E4-527E851FDA17}"/>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46" name="Rechthoek 158">
              <a:extLst>
                <a:ext uri="{FF2B5EF4-FFF2-40B4-BE49-F238E27FC236}">
                  <a16:creationId xmlns:a16="http://schemas.microsoft.com/office/drawing/2014/main" id="{F96CB9E7-12F4-354A-8EAC-4BF5C4EADE2A}"/>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7" name="Groep 163">
              <a:extLst>
                <a:ext uri="{FF2B5EF4-FFF2-40B4-BE49-F238E27FC236}">
                  <a16:creationId xmlns:a16="http://schemas.microsoft.com/office/drawing/2014/main" id="{F7E0EE79-09B2-3947-94C5-0A0F868B6C29}"/>
                </a:ext>
              </a:extLst>
            </p:cNvPr>
            <p:cNvGrpSpPr/>
            <p:nvPr userDrawn="1"/>
          </p:nvGrpSpPr>
          <p:grpSpPr>
            <a:xfrm>
              <a:off x="12757283" y="2126361"/>
              <a:ext cx="294789" cy="318834"/>
              <a:chOff x="14466489" y="1001522"/>
              <a:chExt cx="290627" cy="314333"/>
            </a:xfrm>
          </p:grpSpPr>
          <p:sp>
            <p:nvSpPr>
              <p:cNvPr id="148" name="Rechthoek 187">
                <a:extLst>
                  <a:ext uri="{FF2B5EF4-FFF2-40B4-BE49-F238E27FC236}">
                    <a16:creationId xmlns:a16="http://schemas.microsoft.com/office/drawing/2014/main" id="{613AC365-5121-CB46-A381-B159853CEF4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49" name="Ovaal 188">
                <a:extLst>
                  <a:ext uri="{FF2B5EF4-FFF2-40B4-BE49-F238E27FC236}">
                    <a16:creationId xmlns:a16="http://schemas.microsoft.com/office/drawing/2014/main" id="{4CE5B54E-2C5B-984B-B116-9FE5EF6F239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50" name="Vrije vorm: vorm 189">
                <a:extLst>
                  <a:ext uri="{FF2B5EF4-FFF2-40B4-BE49-F238E27FC236}">
                    <a16:creationId xmlns:a16="http://schemas.microsoft.com/office/drawing/2014/main" id="{004EE1B9-68A4-4340-9C27-A3CD19344F6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51" name="Rechthoek: afgeronde hoeken 190">
                <a:extLst>
                  <a:ext uri="{FF2B5EF4-FFF2-40B4-BE49-F238E27FC236}">
                    <a16:creationId xmlns:a16="http://schemas.microsoft.com/office/drawing/2014/main" id="{7D3FE3C5-96A9-6F4E-A847-580E6439B70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52" name="Rechte verbindingslijn 191">
                <a:extLst>
                  <a:ext uri="{FF2B5EF4-FFF2-40B4-BE49-F238E27FC236}">
                    <a16:creationId xmlns:a16="http://schemas.microsoft.com/office/drawing/2014/main" id="{0F8560A0-C91E-724A-B01F-3082DEF3425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3" name="Rechte verbindingslijn 192">
                <a:extLst>
                  <a:ext uri="{FF2B5EF4-FFF2-40B4-BE49-F238E27FC236}">
                    <a16:creationId xmlns:a16="http://schemas.microsoft.com/office/drawing/2014/main" id="{BE840CC2-791E-9E49-8477-11F5CD697231}"/>
                  </a:ext>
                </a:extLst>
              </p:cNvPr>
              <p:cNvCxnSpPr>
                <a:cxnSpLocks/>
                <a:stCxn id="15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8" name="Groep 152">
              <a:extLst>
                <a:ext uri="{FF2B5EF4-FFF2-40B4-BE49-F238E27FC236}">
                  <a16:creationId xmlns:a16="http://schemas.microsoft.com/office/drawing/2014/main" id="{E777469C-FCB0-B841-B7CE-9734DA37035F}"/>
                </a:ext>
              </a:extLst>
            </p:cNvPr>
            <p:cNvGrpSpPr/>
            <p:nvPr userDrawn="1"/>
          </p:nvGrpSpPr>
          <p:grpSpPr>
            <a:xfrm>
              <a:off x="12757283" y="4084851"/>
              <a:ext cx="1499406" cy="678267"/>
              <a:chOff x="12757283" y="3120781"/>
              <a:chExt cx="1499406" cy="678267"/>
            </a:xfrm>
          </p:grpSpPr>
          <p:sp>
            <p:nvSpPr>
              <p:cNvPr id="131" name="Rechthoek 199">
                <a:extLst>
                  <a:ext uri="{FF2B5EF4-FFF2-40B4-BE49-F238E27FC236}">
                    <a16:creationId xmlns:a16="http://schemas.microsoft.com/office/drawing/2014/main" id="{E6DE9A46-DC2E-514D-B4FD-862A6AEC14B6}"/>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32" name="Rechthoek 200">
                <a:extLst>
                  <a:ext uri="{FF2B5EF4-FFF2-40B4-BE49-F238E27FC236}">
                    <a16:creationId xmlns:a16="http://schemas.microsoft.com/office/drawing/2014/main" id="{38C7296E-39DD-0047-BDFB-54DF770321BE}"/>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33" name="Tekstvak 201">
                <a:extLst>
                  <a:ext uri="{FF2B5EF4-FFF2-40B4-BE49-F238E27FC236}">
                    <a16:creationId xmlns:a16="http://schemas.microsoft.com/office/drawing/2014/main" id="{AC3BD6F6-CFAD-5C4A-8047-B309A394282B}"/>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34" name="Tekstvak 202">
                <a:extLst>
                  <a:ext uri="{FF2B5EF4-FFF2-40B4-BE49-F238E27FC236}">
                    <a16:creationId xmlns:a16="http://schemas.microsoft.com/office/drawing/2014/main" id="{50FBC744-930C-004C-84FC-E6508933DAA5}"/>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35" name="Picture 3">
                <a:extLst>
                  <a:ext uri="{FF2B5EF4-FFF2-40B4-BE49-F238E27FC236}">
                    <a16:creationId xmlns:a16="http://schemas.microsoft.com/office/drawing/2014/main" id="{DD3F0A8D-1F9D-AE48-B0AC-1597C4F1C165}"/>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Gelijkbenige driehoek 204">
                <a:extLst>
                  <a:ext uri="{FF2B5EF4-FFF2-40B4-BE49-F238E27FC236}">
                    <a16:creationId xmlns:a16="http://schemas.microsoft.com/office/drawing/2014/main" id="{502289FC-2A10-7241-AD29-09804BE7A5D6}"/>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37" name="Groep 205">
                <a:extLst>
                  <a:ext uri="{FF2B5EF4-FFF2-40B4-BE49-F238E27FC236}">
                    <a16:creationId xmlns:a16="http://schemas.microsoft.com/office/drawing/2014/main" id="{1AA5A010-E55B-074B-A811-2D10D658171E}"/>
                  </a:ext>
                </a:extLst>
              </p:cNvPr>
              <p:cNvGrpSpPr/>
              <p:nvPr userDrawn="1"/>
            </p:nvGrpSpPr>
            <p:grpSpPr>
              <a:xfrm>
                <a:off x="12822311" y="3178534"/>
                <a:ext cx="182309" cy="163794"/>
                <a:chOff x="12832541" y="3162395"/>
                <a:chExt cx="219532" cy="197236"/>
              </a:xfrm>
            </p:grpSpPr>
            <p:sp>
              <p:nvSpPr>
                <p:cNvPr id="142" name="Rechthoek 210">
                  <a:extLst>
                    <a:ext uri="{FF2B5EF4-FFF2-40B4-BE49-F238E27FC236}">
                      <a16:creationId xmlns:a16="http://schemas.microsoft.com/office/drawing/2014/main" id="{A93F395B-162E-FA43-BEDE-4BEC97C8B40E}"/>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3" name="Rechthoek 211">
                  <a:extLst>
                    <a:ext uri="{FF2B5EF4-FFF2-40B4-BE49-F238E27FC236}">
                      <a16:creationId xmlns:a16="http://schemas.microsoft.com/office/drawing/2014/main" id="{E6797047-C542-0341-AFFD-2A0492338C2B}"/>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4" name="Rechthoek 212">
                  <a:extLst>
                    <a:ext uri="{FF2B5EF4-FFF2-40B4-BE49-F238E27FC236}">
                      <a16:creationId xmlns:a16="http://schemas.microsoft.com/office/drawing/2014/main" id="{59009862-1DB1-564C-8D46-AB20EA2C5DE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38" name="Groep 206">
                <a:extLst>
                  <a:ext uri="{FF2B5EF4-FFF2-40B4-BE49-F238E27FC236}">
                    <a16:creationId xmlns:a16="http://schemas.microsoft.com/office/drawing/2014/main" id="{BA5231F6-D0BE-9B48-ACB8-F0815CDFE626}"/>
                  </a:ext>
                </a:extLst>
              </p:cNvPr>
              <p:cNvGrpSpPr/>
              <p:nvPr userDrawn="1"/>
            </p:nvGrpSpPr>
            <p:grpSpPr>
              <a:xfrm>
                <a:off x="12822311" y="3480352"/>
                <a:ext cx="182309" cy="163794"/>
                <a:chOff x="12832541" y="3162395"/>
                <a:chExt cx="219532" cy="197236"/>
              </a:xfrm>
            </p:grpSpPr>
            <p:sp>
              <p:nvSpPr>
                <p:cNvPr id="139" name="Rechthoek 207">
                  <a:extLst>
                    <a:ext uri="{FF2B5EF4-FFF2-40B4-BE49-F238E27FC236}">
                      <a16:creationId xmlns:a16="http://schemas.microsoft.com/office/drawing/2014/main" id="{9A0771BC-101F-F74F-A088-E859E60FAD6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0" name="Rechthoek 208">
                  <a:extLst>
                    <a:ext uri="{FF2B5EF4-FFF2-40B4-BE49-F238E27FC236}">
                      <a16:creationId xmlns:a16="http://schemas.microsoft.com/office/drawing/2014/main" id="{53A5416E-AB3D-984D-A304-DAF843543F4A}"/>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1" name="Rechthoek 209">
                  <a:extLst>
                    <a:ext uri="{FF2B5EF4-FFF2-40B4-BE49-F238E27FC236}">
                      <a16:creationId xmlns:a16="http://schemas.microsoft.com/office/drawing/2014/main" id="{9DBEE212-0DCE-1649-93AC-6ADB0EB9567B}"/>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29" name="Ovaal 164">
              <a:extLst>
                <a:ext uri="{FF2B5EF4-FFF2-40B4-BE49-F238E27FC236}">
                  <a16:creationId xmlns:a16="http://schemas.microsoft.com/office/drawing/2014/main" id="{A3293685-43BB-EC4E-ACDD-E070CA0CD380}"/>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30" name="Rechthoek 165">
              <a:extLst>
                <a:ext uri="{FF2B5EF4-FFF2-40B4-BE49-F238E27FC236}">
                  <a16:creationId xmlns:a16="http://schemas.microsoft.com/office/drawing/2014/main" id="{221903DD-2D8D-ED4A-ADD5-EBB348200327}"/>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7" name="Rechte verbindingslijn 166">
              <a:extLst>
                <a:ext uri="{FF2B5EF4-FFF2-40B4-BE49-F238E27FC236}">
                  <a16:creationId xmlns:a16="http://schemas.microsoft.com/office/drawing/2014/main" id="{4BCC6E1C-B298-A040-A9B9-B22B60AF582E}"/>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09" name="Ovaal 168">
              <a:extLst>
                <a:ext uri="{FF2B5EF4-FFF2-40B4-BE49-F238E27FC236}">
                  <a16:creationId xmlns:a16="http://schemas.microsoft.com/office/drawing/2014/main" id="{EA357D9A-6AF1-3C4D-98EB-CADE52623CA9}"/>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10" name="Rechthoek 169">
              <a:extLst>
                <a:ext uri="{FF2B5EF4-FFF2-40B4-BE49-F238E27FC236}">
                  <a16:creationId xmlns:a16="http://schemas.microsoft.com/office/drawing/2014/main" id="{771F9BAF-68C0-A146-8AB7-AB2FA4FAE880}"/>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1" name="Groep 170">
              <a:extLst>
                <a:ext uri="{FF2B5EF4-FFF2-40B4-BE49-F238E27FC236}">
                  <a16:creationId xmlns:a16="http://schemas.microsoft.com/office/drawing/2014/main" id="{A21B92C3-69C1-F944-8EC0-F708626E6F3C}"/>
                </a:ext>
              </a:extLst>
            </p:cNvPr>
            <p:cNvGrpSpPr/>
            <p:nvPr userDrawn="1"/>
          </p:nvGrpSpPr>
          <p:grpSpPr>
            <a:xfrm>
              <a:off x="12700791" y="6095601"/>
              <a:ext cx="514284" cy="612918"/>
              <a:chOff x="12682980" y="3403241"/>
              <a:chExt cx="622284" cy="741632"/>
            </a:xfrm>
          </p:grpSpPr>
          <p:grpSp>
            <p:nvGrpSpPr>
              <p:cNvPr id="112" name="Groep 171">
                <a:extLst>
                  <a:ext uri="{FF2B5EF4-FFF2-40B4-BE49-F238E27FC236}">
                    <a16:creationId xmlns:a16="http://schemas.microsoft.com/office/drawing/2014/main" id="{419447CC-8EC8-B44F-90E8-71C82865C71C}"/>
                  </a:ext>
                </a:extLst>
              </p:cNvPr>
              <p:cNvGrpSpPr/>
              <p:nvPr userDrawn="1"/>
            </p:nvGrpSpPr>
            <p:grpSpPr>
              <a:xfrm>
                <a:off x="12771568" y="3403241"/>
                <a:ext cx="467138" cy="448489"/>
                <a:chOff x="12782195" y="3403241"/>
                <a:chExt cx="467138" cy="448489"/>
              </a:xfrm>
            </p:grpSpPr>
            <p:grpSp>
              <p:nvGrpSpPr>
                <p:cNvPr id="115" name="Groep 174">
                  <a:extLst>
                    <a:ext uri="{FF2B5EF4-FFF2-40B4-BE49-F238E27FC236}">
                      <a16:creationId xmlns:a16="http://schemas.microsoft.com/office/drawing/2014/main" id="{B9C20E63-0C0A-5844-A749-3C10547D697B}"/>
                    </a:ext>
                  </a:extLst>
                </p:cNvPr>
                <p:cNvGrpSpPr/>
                <p:nvPr userDrawn="1"/>
              </p:nvGrpSpPr>
              <p:grpSpPr>
                <a:xfrm>
                  <a:off x="12782195" y="3403241"/>
                  <a:ext cx="412967" cy="393907"/>
                  <a:chOff x="13554906" y="3320109"/>
                  <a:chExt cx="443906" cy="423419"/>
                </a:xfrm>
              </p:grpSpPr>
              <p:grpSp>
                <p:nvGrpSpPr>
                  <p:cNvPr id="122" name="Groep 181">
                    <a:extLst>
                      <a:ext uri="{FF2B5EF4-FFF2-40B4-BE49-F238E27FC236}">
                        <a16:creationId xmlns:a16="http://schemas.microsoft.com/office/drawing/2014/main" id="{87864E3C-8D62-3C4F-BCE9-A5B5F98C7732}"/>
                      </a:ext>
                    </a:extLst>
                  </p:cNvPr>
                  <p:cNvGrpSpPr/>
                  <p:nvPr userDrawn="1"/>
                </p:nvGrpSpPr>
                <p:grpSpPr>
                  <a:xfrm>
                    <a:off x="13554906" y="3320109"/>
                    <a:ext cx="443906" cy="423419"/>
                    <a:chOff x="12909684" y="1276143"/>
                    <a:chExt cx="443906" cy="423419"/>
                  </a:xfrm>
                </p:grpSpPr>
                <p:sp>
                  <p:nvSpPr>
                    <p:cNvPr id="125" name="Rechthoek 184">
                      <a:extLst>
                        <a:ext uri="{FF2B5EF4-FFF2-40B4-BE49-F238E27FC236}">
                          <a16:creationId xmlns:a16="http://schemas.microsoft.com/office/drawing/2014/main" id="{03F0FC6C-DF97-2045-AFB3-6BCC1540F7B7}"/>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26" name="Rechthoek 185">
                      <a:extLst>
                        <a:ext uri="{FF2B5EF4-FFF2-40B4-BE49-F238E27FC236}">
                          <a16:creationId xmlns:a16="http://schemas.microsoft.com/office/drawing/2014/main" id="{C0F522A8-60C6-8141-85C9-B52942FBEEC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27" name="Ovaal 186">
                      <a:extLst>
                        <a:ext uri="{FF2B5EF4-FFF2-40B4-BE49-F238E27FC236}">
                          <a16:creationId xmlns:a16="http://schemas.microsoft.com/office/drawing/2014/main" id="{331AB982-C486-594A-83A5-F3690122F08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23" name="Afbeelding 182">
                    <a:extLst>
                      <a:ext uri="{FF2B5EF4-FFF2-40B4-BE49-F238E27FC236}">
                        <a16:creationId xmlns:a16="http://schemas.microsoft.com/office/drawing/2014/main" id="{21838307-AB26-A34A-8F0E-7637EC31C0D8}"/>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24" name="Afbeelding 183">
                    <a:extLst>
                      <a:ext uri="{FF2B5EF4-FFF2-40B4-BE49-F238E27FC236}">
                        <a16:creationId xmlns:a16="http://schemas.microsoft.com/office/drawing/2014/main" id="{DAD4AD50-DB4A-1E44-B745-8540F54834AA}"/>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16" name="Groep 175">
                  <a:extLst>
                    <a:ext uri="{FF2B5EF4-FFF2-40B4-BE49-F238E27FC236}">
                      <a16:creationId xmlns:a16="http://schemas.microsoft.com/office/drawing/2014/main" id="{49128A94-DD6D-E440-B87E-4B57C03B96CB}"/>
                    </a:ext>
                  </a:extLst>
                </p:cNvPr>
                <p:cNvGrpSpPr/>
                <p:nvPr userDrawn="1"/>
              </p:nvGrpSpPr>
              <p:grpSpPr>
                <a:xfrm>
                  <a:off x="13103513" y="3705268"/>
                  <a:ext cx="145820" cy="146462"/>
                  <a:chOff x="13096169" y="3602278"/>
                  <a:chExt cx="145820" cy="146462"/>
                </a:xfrm>
              </p:grpSpPr>
              <p:sp>
                <p:nvSpPr>
                  <p:cNvPr id="120" name="Rechthoek 179">
                    <a:extLst>
                      <a:ext uri="{FF2B5EF4-FFF2-40B4-BE49-F238E27FC236}">
                        <a16:creationId xmlns:a16="http://schemas.microsoft.com/office/drawing/2014/main" id="{4C71CBB0-A139-BB45-92F2-86352E5C1D4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21" name="Rechthoek 180">
                    <a:extLst>
                      <a:ext uri="{FF2B5EF4-FFF2-40B4-BE49-F238E27FC236}">
                        <a16:creationId xmlns:a16="http://schemas.microsoft.com/office/drawing/2014/main" id="{EF9F3E32-E6D1-8B49-B16D-109EC256D57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17" name="Groep 176">
                  <a:extLst>
                    <a:ext uri="{FF2B5EF4-FFF2-40B4-BE49-F238E27FC236}">
                      <a16:creationId xmlns:a16="http://schemas.microsoft.com/office/drawing/2014/main" id="{2AE1C2B5-9480-504D-B487-D46EA0E1663B}"/>
                    </a:ext>
                  </a:extLst>
                </p:cNvPr>
                <p:cNvGrpSpPr/>
                <p:nvPr userDrawn="1"/>
              </p:nvGrpSpPr>
              <p:grpSpPr>
                <a:xfrm rot="10800000">
                  <a:off x="13061402" y="3665637"/>
                  <a:ext cx="145820" cy="146462"/>
                  <a:chOff x="13096169" y="3602278"/>
                  <a:chExt cx="145820" cy="146462"/>
                </a:xfrm>
              </p:grpSpPr>
              <p:sp>
                <p:nvSpPr>
                  <p:cNvPr id="118" name="Rechthoek 177">
                    <a:extLst>
                      <a:ext uri="{FF2B5EF4-FFF2-40B4-BE49-F238E27FC236}">
                        <a16:creationId xmlns:a16="http://schemas.microsoft.com/office/drawing/2014/main" id="{4AEA3C6F-1E7A-A74D-9AA1-149E658CF45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19" name="Rechthoek 178">
                    <a:extLst>
                      <a:ext uri="{FF2B5EF4-FFF2-40B4-BE49-F238E27FC236}">
                        <a16:creationId xmlns:a16="http://schemas.microsoft.com/office/drawing/2014/main" id="{55E0015D-CE05-2343-866E-B6B26F7644D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13" name="Rechthoek 172">
                <a:extLst>
                  <a:ext uri="{FF2B5EF4-FFF2-40B4-BE49-F238E27FC236}">
                    <a16:creationId xmlns:a16="http://schemas.microsoft.com/office/drawing/2014/main" id="{4AD05C88-D050-C341-80BE-390089978F0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14" name="Gelijkbenige driehoek 173">
                <a:extLst>
                  <a:ext uri="{FF2B5EF4-FFF2-40B4-BE49-F238E27FC236}">
                    <a16:creationId xmlns:a16="http://schemas.microsoft.com/office/drawing/2014/main" id="{EDB805F9-9528-5A4E-9D77-9628E4CAFF0E}"/>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86" name="Rechthoek 23">
            <a:extLst>
              <a:ext uri="{FF2B5EF4-FFF2-40B4-BE49-F238E27FC236}">
                <a16:creationId xmlns:a16="http://schemas.microsoft.com/office/drawing/2014/main" id="{829F0E6E-B195-CA42-9724-6CBB86999F60}"/>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88" name="Picture 30">
            <a:extLst>
              <a:ext uri="{FF2B5EF4-FFF2-40B4-BE49-F238E27FC236}">
                <a16:creationId xmlns:a16="http://schemas.microsoft.com/office/drawing/2014/main" id="{361939FD-4259-9345-88CE-5C23473B3C56}"/>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122032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msterdam In Business">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amsterdam inbusiness</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1"/>
            <a:ext cx="6648452" cy="970266"/>
          </a:xfrm>
          <a:prstGeom prst="rect">
            <a:avLst/>
          </a:prstGeom>
          <a:noFill/>
        </p:spPr>
        <p:txBody>
          <a:bodyPr wrap="square" lIns="0" tIns="0" rIns="0" bIns="0" numCol="2" spcCol="360000" rtlCol="0">
            <a:spAutoFit/>
          </a:bodyPr>
          <a:lstStyle/>
          <a:p>
            <a:pPr lvl="0"/>
            <a:r>
              <a:rPr lang="en-US" sz="1051" b="1" err="1">
                <a:solidFill>
                  <a:schemeClr val="accent1"/>
                </a:solidFill>
              </a:rPr>
              <a:t>amsterdam</a:t>
            </a:r>
            <a:r>
              <a:rPr lang="en-US" sz="1051" b="1">
                <a:solidFill>
                  <a:schemeClr val="accent1"/>
                </a:solidFill>
              </a:rPr>
              <a:t> </a:t>
            </a:r>
            <a:r>
              <a:rPr lang="en-US" sz="1051" b="1" err="1">
                <a:solidFill>
                  <a:schemeClr val="tx1"/>
                </a:solidFill>
              </a:rPr>
              <a:t>inbusiness</a:t>
            </a:r>
            <a:r>
              <a:rPr lang="en-US" sz="1051" b="1">
                <a:solidFill>
                  <a:schemeClr val="tx1"/>
                </a:solidFill>
              </a:rPr>
              <a:t> </a:t>
            </a:r>
            <a:r>
              <a:rPr lang="en-US" sz="1051" b="0">
                <a:solidFill>
                  <a:schemeClr val="tx1"/>
                </a:solidFill>
              </a:rPr>
              <a:t>is the official foreign investment agency of the Amsterdam Metropolitan Area. </a:t>
            </a:r>
            <a:r>
              <a:rPr lang="en-US" sz="1051" b="0" err="1">
                <a:solidFill>
                  <a:schemeClr val="tx1"/>
                </a:solidFill>
              </a:rPr>
              <a:t>amsterdam</a:t>
            </a:r>
            <a:r>
              <a:rPr lang="en-US" sz="1051" b="0">
                <a:solidFill>
                  <a:schemeClr val="tx1"/>
                </a:solidFill>
              </a:rPr>
              <a:t> </a:t>
            </a:r>
            <a:r>
              <a:rPr lang="en-US" sz="1051" b="0" err="1">
                <a:solidFill>
                  <a:schemeClr val="tx1"/>
                </a:solidFill>
              </a:rPr>
              <a:t>inbusiness</a:t>
            </a:r>
            <a:r>
              <a:rPr lang="en-US" sz="1051" b="0">
                <a:solidFill>
                  <a:schemeClr val="tx1"/>
                </a:solidFill>
              </a:rPr>
              <a:t> </a:t>
            </a:r>
            <a:r>
              <a:rPr lang="en-US" sz="1051" b="1">
                <a:solidFill>
                  <a:schemeClr val="tx1"/>
                </a:solidFill>
              </a:rPr>
              <a:t>assists foreign companies with establishing and expanding their operations</a:t>
            </a:r>
            <a:r>
              <a:rPr lang="en-US" sz="1051" b="0">
                <a:solidFill>
                  <a:schemeClr val="tx1"/>
                </a:solidFill>
              </a:rPr>
              <a:t> in Amsterdam and beyond. We can help you create a convincing business case for setting up offices in the Amsterdam Metropolitan Area - and our commitment does not end there: we strive to build a long-term relationship and are </a:t>
            </a:r>
            <a:r>
              <a:rPr lang="en-US" sz="1051" b="1">
                <a:solidFill>
                  <a:schemeClr val="tx1"/>
                </a:solidFill>
              </a:rPr>
              <a:t>supportive in any phase of the development of your company. </a:t>
            </a:r>
            <a:r>
              <a:rPr lang="en-US" sz="1051" b="0">
                <a:solidFill>
                  <a:schemeClr val="tx1"/>
                </a:solidFill>
              </a:rPr>
              <a:t>And it’s all free, strictly confidential and without a hidden agenda.</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3608758" y="2793151"/>
            <a:ext cx="2357791" cy="807505"/>
          </a:xfrm>
          <a:prstGeom prst="rect">
            <a:avLst/>
          </a:prstGeom>
        </p:spPr>
      </p:pic>
      <p:sp>
        <p:nvSpPr>
          <p:cNvPr id="11" name="Tijdelijke aanduiding voor verticale tekst 2">
            <a:extLst>
              <a:ext uri="{FF2B5EF4-FFF2-40B4-BE49-F238E27FC236}">
                <a16:creationId xmlns:a16="http://schemas.microsoft.com/office/drawing/2014/main" id="{2C0F4D75-C028-4D4F-910A-FFC80F55BE09}"/>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C916927A-A8CB-E94C-8FFA-C8B25AA1E3F6}"/>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D7C607C7-86FB-194D-9FC8-468B9CEA18F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206365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OM">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Brabant Development Agency</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1"/>
            <a:ext cx="6648452" cy="1617109"/>
          </a:xfrm>
          <a:prstGeom prst="rect">
            <a:avLst/>
          </a:prstGeom>
          <a:noFill/>
        </p:spPr>
        <p:txBody>
          <a:bodyPr wrap="square" lIns="0" tIns="0" rIns="0" bIns="0" numCol="2" spcCol="360000" rtlCol="0">
            <a:spAutoFit/>
          </a:bodyPr>
          <a:lstStyle/>
          <a:p>
            <a:r>
              <a:rPr lang="en-US" sz="1051" b="0" i="0" u="none" strike="noStrike" kern="1200">
                <a:solidFill>
                  <a:schemeClr val="tx1"/>
                </a:solidFill>
                <a:effectLst/>
                <a:latin typeface="+mn-lt"/>
                <a:ea typeface="+mn-ea"/>
                <a:cs typeface="+mn-cs"/>
              </a:rPr>
              <a:t>Based in Tilburg, the Brabant Development Agency (BOM) works together with businesses to create a robust, sustainable and future-proof economy for the province of Brabant. We aim to further economic growth, increase employment, solve social issues and create a leading role for Brabant.</a:t>
            </a:r>
          </a:p>
          <a:p>
            <a:r>
              <a:rPr lang="en-US" sz="1051" b="0" i="0" u="none" strike="noStrike" kern="1200">
                <a:solidFill>
                  <a:schemeClr val="tx1"/>
                </a:solidFill>
                <a:effectLst/>
                <a:latin typeface="+mn-lt"/>
                <a:ea typeface="+mn-ea"/>
                <a:cs typeface="+mn-cs"/>
              </a:rPr>
              <a:t>Under its Foreign Investments label, BOM assists new and existing foreign companies to explore</a:t>
            </a:r>
          </a:p>
          <a:p>
            <a:endParaRPr lang="en-US" sz="1051" b="0" i="0" u="none" strike="noStrike" kern="1200">
              <a:solidFill>
                <a:schemeClr val="tx1"/>
              </a:solidFill>
              <a:effectLst/>
              <a:latin typeface="+mn-lt"/>
              <a:ea typeface="+mn-ea"/>
              <a:cs typeface="+mn-cs"/>
            </a:endParaRPr>
          </a:p>
          <a:p>
            <a:endParaRPr lang="en-US" sz="1051" b="0" i="0" u="none" strike="noStrike" kern="1200">
              <a:solidFill>
                <a:schemeClr val="tx1"/>
              </a:solidFill>
              <a:effectLst/>
              <a:latin typeface="+mn-lt"/>
              <a:ea typeface="+mn-ea"/>
              <a:cs typeface="+mn-cs"/>
            </a:endParaRPr>
          </a:p>
          <a:p>
            <a:endParaRPr lang="en-US" sz="1051" b="0" i="0" u="none" strike="noStrike" kern="1200">
              <a:solidFill>
                <a:schemeClr val="tx1"/>
              </a:solidFill>
              <a:effectLst/>
              <a:latin typeface="+mn-lt"/>
              <a:ea typeface="+mn-ea"/>
              <a:cs typeface="+mn-cs"/>
            </a:endParaRPr>
          </a:p>
          <a:p>
            <a:endParaRPr lang="en-US" sz="1051" b="0" i="0" u="none" strike="noStrike" kern="1200">
              <a:solidFill>
                <a:schemeClr val="tx1"/>
              </a:solidFill>
              <a:effectLst/>
              <a:latin typeface="+mn-lt"/>
              <a:ea typeface="+mn-ea"/>
              <a:cs typeface="+mn-cs"/>
            </a:endParaRPr>
          </a:p>
          <a:p>
            <a:r>
              <a:rPr lang="en-US" sz="1051" b="0" i="0" u="none" strike="noStrike" kern="1200">
                <a:solidFill>
                  <a:schemeClr val="tx1"/>
                </a:solidFill>
                <a:effectLst/>
                <a:latin typeface="+mn-lt"/>
                <a:ea typeface="+mn-ea"/>
                <a:cs typeface="+mn-cs"/>
              </a:rPr>
              <a:t>opportunities offered by Brabant as a business location. The region is a very appealing location for many foreign companies. Collaboration and innovation are the most important characteristics of Brabant’s business community. Global market leaders are interwoven with world-famous knowledge institutes and public agencies.</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3669641" y="2672317"/>
            <a:ext cx="2045623" cy="925014"/>
          </a:xfrm>
          <a:prstGeom prst="rect">
            <a:avLst/>
          </a:prstGeom>
        </p:spPr>
      </p:pic>
      <p:sp>
        <p:nvSpPr>
          <p:cNvPr id="11" name="Tijdelijke aanduiding voor verticale tekst 2">
            <a:extLst>
              <a:ext uri="{FF2B5EF4-FFF2-40B4-BE49-F238E27FC236}">
                <a16:creationId xmlns:a16="http://schemas.microsoft.com/office/drawing/2014/main" id="{9C53856E-2248-5941-8F78-E1640F11DF93}"/>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F52B9C14-0D0E-3948-801A-BE6B20D28609}"/>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11C1BAD5-54D8-A54F-9CBF-BD828B9014B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335084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e Hague">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The Hague Business Agency</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2"/>
            <a:ext cx="6648452" cy="1131977"/>
          </a:xfrm>
          <a:prstGeom prst="rect">
            <a:avLst/>
          </a:prstGeom>
          <a:noFill/>
        </p:spPr>
        <p:txBody>
          <a:bodyPr wrap="square" lIns="0" tIns="0" rIns="0" bIns="0" numCol="2" spcCol="360000" rtlCol="0">
            <a:spAutoFit/>
          </a:bodyPr>
          <a:lstStyle/>
          <a:p>
            <a:r>
              <a:rPr lang="en-US" sz="1051" b="1">
                <a:solidFill>
                  <a:schemeClr val="accent1"/>
                </a:solidFill>
              </a:rPr>
              <a:t>The Hague Business Agency </a:t>
            </a:r>
            <a:r>
              <a:rPr lang="en-US" sz="1051"/>
              <a:t>attracts international companies and organizations and </a:t>
            </a:r>
            <a:r>
              <a:rPr lang="en-US" sz="1051" b="1"/>
              <a:t>assists them in establishing, expanding or relocating their (foreign) operations</a:t>
            </a:r>
            <a:r>
              <a:rPr lang="en-US" sz="1051"/>
              <a:t> within the greater The Hague region. Furthermore, THBA supports the Municipality of The Hague in attracting non-governmental organizations and International Organizations. </a:t>
            </a:r>
          </a:p>
          <a:p>
            <a:r>
              <a:rPr lang="en-US" sz="1051"/>
              <a:t>We provide </a:t>
            </a:r>
            <a:r>
              <a:rPr lang="en-US" sz="1051" b="1"/>
              <a:t>complimentary and tailor-made services</a:t>
            </a:r>
            <a:r>
              <a:rPr lang="en-US" sz="1051"/>
              <a:t> to clients, ranging from organizing fact finding trips and providing market overviews, to all aspects of setting up operations, such as assistance with incorporation, immigration proceedings, or finding an office location.</a:t>
            </a:r>
          </a:p>
        </p:txBody>
      </p:sp>
      <p:pic>
        <p:nvPicPr>
          <p:cNvPr id="13" name="Picture 12">
            <a:extLst>
              <a:ext uri="{FF2B5EF4-FFF2-40B4-BE49-F238E27FC236}">
                <a16:creationId xmlns:a16="http://schemas.microsoft.com/office/drawing/2014/main" id="{5F827556-D8F5-2747-880C-11CD7D4DFEF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2524127" y="2768601"/>
            <a:ext cx="4572000" cy="660400"/>
          </a:xfrm>
          <a:prstGeom prst="rect">
            <a:avLst/>
          </a:prstGeom>
        </p:spPr>
      </p:pic>
      <p:sp>
        <p:nvSpPr>
          <p:cNvPr id="11" name="Tijdelijke aanduiding voor verticale tekst 2">
            <a:extLst>
              <a:ext uri="{FF2B5EF4-FFF2-40B4-BE49-F238E27FC236}">
                <a16:creationId xmlns:a16="http://schemas.microsoft.com/office/drawing/2014/main" id="{E4C474DD-8425-2345-BA31-992049AA8043}"/>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D4BD1179-15DD-2145-B521-A04C434F79CD}"/>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6" name="Picture 30">
            <a:extLst>
              <a:ext uri="{FF2B5EF4-FFF2-40B4-BE49-F238E27FC236}">
                <a16:creationId xmlns:a16="http://schemas.microsoft.com/office/drawing/2014/main" id="{4FF08101-B9C8-CE49-800B-46E37B6538E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105906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IDC">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Holland International Distribution Council</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2"/>
            <a:ext cx="6648452" cy="1131977"/>
          </a:xfrm>
          <a:prstGeom prst="rect">
            <a:avLst/>
          </a:prstGeom>
          <a:noFill/>
        </p:spPr>
        <p:txBody>
          <a:bodyPr wrap="square" lIns="0" tIns="0" rIns="0" bIns="0" numCol="2" spcCol="360000" rtlCol="0">
            <a:spAutoFit/>
          </a:bodyPr>
          <a:lstStyle/>
          <a:p>
            <a:pPr lvl="0"/>
            <a:r>
              <a:rPr lang="en-US" sz="1051" b="1">
                <a:solidFill>
                  <a:schemeClr val="accent1"/>
                </a:solidFill>
              </a:rPr>
              <a:t>HIDC</a:t>
            </a:r>
            <a:r>
              <a:rPr lang="en-US" sz="1051" b="0">
                <a:solidFill>
                  <a:schemeClr val="tx1"/>
                </a:solidFill>
              </a:rPr>
              <a:t> represents the Dutch </a:t>
            </a:r>
            <a:r>
              <a:rPr lang="en-US" sz="1051" b="1">
                <a:solidFill>
                  <a:schemeClr val="tx1"/>
                </a:solidFill>
              </a:rPr>
              <a:t>logistics sector </a:t>
            </a:r>
            <a:r>
              <a:rPr lang="en-US" sz="1051" b="0">
                <a:solidFill>
                  <a:schemeClr val="tx1"/>
                </a:solidFill>
              </a:rPr>
              <a:t>and helps international companies make a smooth entry into the European market through the region’s leading gateway, the Netherlands. Our experienced staff advises large and smaller companies on ways to minimize costs of supply chain operations in the European market. </a:t>
            </a:r>
          </a:p>
          <a:p>
            <a:pPr lvl="0"/>
            <a:r>
              <a:rPr lang="en-US" sz="1051" b="0">
                <a:solidFill>
                  <a:schemeClr val="tx1"/>
                </a:solidFill>
              </a:rPr>
              <a:t>We can </a:t>
            </a:r>
            <a:r>
              <a:rPr lang="en-US" sz="1051" b="1">
                <a:solidFill>
                  <a:schemeClr val="tx1"/>
                </a:solidFill>
              </a:rPr>
              <a:t>help you find the reliable logistics partner </a:t>
            </a:r>
            <a:r>
              <a:rPr lang="en-US" sz="1051" b="0">
                <a:solidFill>
                  <a:schemeClr val="tx1"/>
                </a:solidFill>
              </a:rPr>
              <a:t>that suits your needs best, based on our extensive member base, years of experience and in-depth knowledge of European logistics. HIDC works closely together with the Netherlands Foreign Investment Agency, an operational unit of the Dutch Ministry of Economic Affairs and Climate.</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112040" y="1957717"/>
            <a:ext cx="1389269" cy="1852359"/>
          </a:xfrm>
          <a:prstGeom prst="rect">
            <a:avLst/>
          </a:prstGeom>
        </p:spPr>
      </p:pic>
      <p:sp>
        <p:nvSpPr>
          <p:cNvPr id="11" name="Tijdelijke aanduiding voor verticale tekst 2">
            <a:extLst>
              <a:ext uri="{FF2B5EF4-FFF2-40B4-BE49-F238E27FC236}">
                <a16:creationId xmlns:a16="http://schemas.microsoft.com/office/drawing/2014/main" id="{7E1B597D-5F2A-E74F-8F80-A26BD7927CAE}"/>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2A92354B-2EA6-844A-BFD5-F14E0EEB60F8}"/>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4BD3CAAA-90E6-5841-B963-9DBDAB9C03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315148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7" name="Picture 47" descr="T:\a1\druckerei\MedienArchiv\Medien ab 2011\0_ÖA intern\CD Vorlagen\Wappen BentonSans\10_Prozent\JPG\NRW_Wappen_Fahne_10_RGB.jpg"/>
          <p:cNvPicPr>
            <a:picLocks noChangeAspect="1" noChangeArrowheads="1"/>
          </p:cNvPicPr>
          <p:nvPr userDrawn="1"/>
        </p:nvPicPr>
        <p:blipFill>
          <a:blip r:embed="rId2">
            <a:extLst>
              <a:ext uri="{28A0092B-C50C-407E-A947-70E740481C1C}">
                <a14:useLocalDpi xmlns:a14="http://schemas.microsoft.com/office/drawing/2010/main" val="0"/>
              </a:ext>
            </a:extLst>
          </a:blip>
          <a:srcRect l="16669" t="10962" b="19119"/>
          <a:stretch>
            <a:fillRect/>
          </a:stretch>
        </p:blipFill>
        <p:spPr bwMode="auto">
          <a:xfrm>
            <a:off x="6789739" y="107950"/>
            <a:ext cx="2352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p:cNvSpPr>
          <p:nvPr userDrawn="1"/>
        </p:nvSpPr>
        <p:spPr bwMode="auto">
          <a:xfrm>
            <a:off x="0" y="0"/>
            <a:ext cx="9144000" cy="107950"/>
          </a:xfrm>
          <a:prstGeom prst="rect">
            <a:avLst/>
          </a:prstGeom>
          <a:solidFill>
            <a:srgbClr val="D602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de-DE" sz="4200" dirty="0">
              <a:solidFill>
                <a:srgbClr val="000000"/>
              </a:solidFill>
              <a:latin typeface="Gill Sans" charset="0"/>
              <a:sym typeface="Gill Sans" charset="0"/>
            </a:endParaRPr>
          </a:p>
        </p:txBody>
      </p:sp>
      <p:sp>
        <p:nvSpPr>
          <p:cNvPr id="6" name="Bildplatzhalter 5"/>
          <p:cNvSpPr>
            <a:spLocks noGrp="1"/>
          </p:cNvSpPr>
          <p:nvPr>
            <p:ph type="pic" sz="quarter" idx="10"/>
          </p:nvPr>
        </p:nvSpPr>
        <p:spPr>
          <a:xfrm>
            <a:off x="0" y="1374775"/>
            <a:ext cx="9142413" cy="2338388"/>
          </a:xfrm>
          <a:prstGeom prst="rect">
            <a:avLst/>
          </a:prstGeom>
        </p:spPr>
        <p:txBody>
          <a:bodyPr/>
          <a:lstStyle/>
          <a:p>
            <a:pPr lvl="0"/>
            <a:endParaRPr lang="de-DE" noProof="0" dirty="0">
              <a:sym typeface="Arial" charset="0"/>
            </a:endParaRPr>
          </a:p>
        </p:txBody>
      </p:sp>
      <p:sp>
        <p:nvSpPr>
          <p:cNvPr id="9" name="Inhaltsplatzhalter 15"/>
          <p:cNvSpPr>
            <a:spLocks noGrp="1"/>
          </p:cNvSpPr>
          <p:nvPr>
            <p:ph sz="quarter" idx="15"/>
          </p:nvPr>
        </p:nvSpPr>
        <p:spPr>
          <a:xfrm>
            <a:off x="436563" y="3967163"/>
            <a:ext cx="8166100" cy="1550070"/>
          </a:xfrm>
          <a:prstGeom prst="rect">
            <a:avLst/>
          </a:prstGeom>
        </p:spPr>
        <p:txBody>
          <a:bodyPr lIns="0" tIns="0" rIns="0" bIns="0"/>
          <a:lstStyle>
            <a:lvl1pPr marL="0" indent="0" algn="l">
              <a:lnSpc>
                <a:spcPts val="2000"/>
              </a:lnSpc>
              <a:buFontTx/>
              <a:buNone/>
              <a:defRPr sz="3200" b="1">
                <a:solidFill>
                  <a:schemeClr val="tx1"/>
                </a:solidFill>
              </a:defRPr>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10" name="Inhaltsplatzhalter 15"/>
          <p:cNvSpPr>
            <a:spLocks noGrp="1"/>
          </p:cNvSpPr>
          <p:nvPr>
            <p:ph sz="quarter" idx="16"/>
          </p:nvPr>
        </p:nvSpPr>
        <p:spPr>
          <a:xfrm>
            <a:off x="436563" y="5985285"/>
            <a:ext cx="8166100" cy="242479"/>
          </a:xfrm>
          <a:prstGeom prst="rect">
            <a:avLst/>
          </a:prstGeom>
        </p:spPr>
        <p:txBody>
          <a:bodyPr lIns="0" tIns="0" rIns="0" bIns="0"/>
          <a:lstStyle>
            <a:lvl1pPr marL="0" indent="0" algn="l">
              <a:lnSpc>
                <a:spcPts val="2000"/>
              </a:lnSpc>
              <a:buFontTx/>
              <a:buNone/>
              <a:defRPr sz="1800" b="0">
                <a:solidFill>
                  <a:schemeClr val="tx1"/>
                </a:solidFill>
              </a:defRPr>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
        <p:nvSpPr>
          <p:cNvPr id="11" name="Inhaltsplatzhalter 15"/>
          <p:cNvSpPr>
            <a:spLocks noGrp="1"/>
          </p:cNvSpPr>
          <p:nvPr>
            <p:ph sz="quarter" idx="17"/>
          </p:nvPr>
        </p:nvSpPr>
        <p:spPr>
          <a:xfrm>
            <a:off x="436563" y="6472408"/>
            <a:ext cx="8166100" cy="242479"/>
          </a:xfrm>
          <a:prstGeom prst="rect">
            <a:avLst/>
          </a:prstGeom>
        </p:spPr>
        <p:txBody>
          <a:bodyPr lIns="0" tIns="0" rIns="0" bIns="0"/>
          <a:lstStyle>
            <a:lvl1pPr marL="0" indent="0" algn="l">
              <a:lnSpc>
                <a:spcPts val="2000"/>
              </a:lnSpc>
              <a:buFontTx/>
              <a:buNone/>
              <a:defRPr sz="1100" b="0">
                <a:solidFill>
                  <a:schemeClr val="tx1"/>
                </a:solidFill>
              </a:defRPr>
            </a:lvl1pPr>
            <a:lvl2pPr marL="457189" indent="0" algn="l">
              <a:buFontTx/>
              <a:buNone/>
              <a:defRPr sz="1700"/>
            </a:lvl2pPr>
            <a:lvl3pPr marL="914377" indent="0" algn="l">
              <a:buFontTx/>
              <a:buNone/>
              <a:defRPr sz="1700"/>
            </a:lvl3pPr>
            <a:lvl4pPr marL="1371566" indent="0" algn="l">
              <a:buFontTx/>
              <a:buNone/>
              <a:defRPr sz="1700"/>
            </a:lvl4pPr>
            <a:lvl5pPr marL="1828754" indent="0" algn="l">
              <a:buFontTx/>
              <a:buNone/>
              <a:defRPr sz="1700"/>
            </a:lvl5pPr>
          </a:lstStyle>
          <a:p>
            <a:pPr lvl="0"/>
            <a:r>
              <a:rPr lang="de-DE" dirty="0" smtClean="0"/>
              <a:t>Textmasterformat bearbeiten</a:t>
            </a:r>
          </a:p>
        </p:txBody>
      </p:sp>
    </p:spTree>
    <p:extLst>
      <p:ext uri="{BB962C8B-B14F-4D97-AF65-F5344CB8AC3E}">
        <p14:creationId xmlns:p14="http://schemas.microsoft.com/office/powerpoint/2010/main" val="157841488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orizon">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Horizon Flevoland</a:t>
            </a:r>
          </a:p>
          <a:p>
            <a:endParaRPr lang="en-GB" sz="1800" spc="-113" noProof="0">
              <a:solidFill>
                <a:schemeClr val="tx1"/>
              </a:solidFill>
            </a:endParaRP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1"/>
            <a:ext cx="6648452" cy="970266"/>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accent1"/>
                </a:solidFill>
              </a:rPr>
              <a:t>Horizon</a:t>
            </a:r>
            <a:r>
              <a:rPr lang="en-US" sz="1051" b="0">
                <a:solidFill>
                  <a:schemeClr val="tx2"/>
                </a:solidFill>
              </a:rPr>
              <a:t> </a:t>
            </a:r>
            <a:r>
              <a:rPr lang="en-US" sz="1051" b="0">
                <a:solidFill>
                  <a:schemeClr val="tx1"/>
                </a:solidFill>
              </a:rPr>
              <a:t>is Flevoland's regional development agency, closely connected to the Province of Flevoland. Horizon's professionals </a:t>
            </a:r>
            <a:r>
              <a:rPr lang="en-US" sz="1051" b="1">
                <a:solidFill>
                  <a:schemeClr val="tx1"/>
                </a:solidFill>
              </a:rPr>
              <a:t>support entrepreneurs in their efforts to grow, </a:t>
            </a:r>
            <a:r>
              <a:rPr lang="en-US" sz="1051" b="0">
                <a:solidFill>
                  <a:schemeClr val="tx1"/>
                </a:solidFill>
              </a:rPr>
              <a:t>both when in concerns a financing or innovation issue at a regional or international level. We are the beating heart in a </a:t>
            </a:r>
            <a:r>
              <a:rPr lang="en-US" sz="1051" b="1">
                <a:solidFill>
                  <a:schemeClr val="tx1"/>
                </a:solidFill>
              </a:rPr>
              <a:t>winning network </a:t>
            </a:r>
            <a:r>
              <a:rPr lang="en-US" sz="1051" b="0">
                <a:solidFill>
                  <a:schemeClr val="tx1"/>
                </a:solidFill>
              </a:rPr>
              <a:t>of entrepreneurs, knowledge institutions and authorities. We apply ourselves </a:t>
            </a:r>
            <a:r>
              <a:rPr lang="en-US" sz="1051" b="1">
                <a:solidFill>
                  <a:schemeClr val="tx1"/>
                </a:solidFill>
              </a:rPr>
              <a:t>professionally and passionately </a:t>
            </a:r>
            <a:r>
              <a:rPr lang="en-US" sz="1051" b="0">
                <a:solidFill>
                  <a:schemeClr val="tx1"/>
                </a:solidFill>
              </a:rPr>
              <a:t>to help entrepreneurs grow and to realize social tasks. </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1051" b="0">
                <a:solidFill>
                  <a:schemeClr val="tx1"/>
                </a:solidFill>
              </a:rPr>
              <a:t>During that process we always keep the prosperity of Flevoland's population in mind.</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2403976" y="2778580"/>
            <a:ext cx="4336051" cy="954212"/>
          </a:xfrm>
          <a:prstGeom prst="rect">
            <a:avLst/>
          </a:prstGeom>
        </p:spPr>
      </p:pic>
      <p:sp>
        <p:nvSpPr>
          <p:cNvPr id="11" name="Tijdelijke aanduiding voor verticale tekst 2">
            <a:extLst>
              <a:ext uri="{FF2B5EF4-FFF2-40B4-BE49-F238E27FC236}">
                <a16:creationId xmlns:a16="http://schemas.microsoft.com/office/drawing/2014/main" id="{67095549-6B01-E449-889E-49E3E7C72BF4}"/>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C9C9C424-68C6-0F47-9549-E2367E6E9B7B}"/>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B8AED6B5-2898-1A47-992B-06DA62E08A7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242825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novationQuarter">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InnovationQuarter</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2"/>
            <a:ext cx="6648452" cy="1131977"/>
          </a:xfrm>
          <a:prstGeom prst="rect">
            <a:avLst/>
          </a:prstGeom>
          <a:noFill/>
        </p:spPr>
        <p:txBody>
          <a:bodyPr wrap="square" lIns="0" tIns="0" rIns="0" bIns="0" numCol="2" spcCol="360000" rtlCol="0">
            <a:spAutoFit/>
          </a:bodyPr>
          <a:lstStyle/>
          <a:p>
            <a:pPr lvl="0"/>
            <a:r>
              <a:rPr lang="en-US" sz="1051" b="1" err="1">
                <a:solidFill>
                  <a:schemeClr val="accent1"/>
                </a:solidFill>
              </a:rPr>
              <a:t>InnovationQuarter</a:t>
            </a:r>
            <a:r>
              <a:rPr lang="en-US" sz="1051"/>
              <a:t> is the regional economic development agency for West Holland. Our mission is to strengthen the regional economy in West Holland by </a:t>
            </a:r>
            <a:r>
              <a:rPr lang="en-US" sz="1051" b="1"/>
              <a:t>stimulating the innovation potentia</a:t>
            </a:r>
            <a:r>
              <a:rPr lang="en-US" sz="1051"/>
              <a:t>l of this unique delta region. </a:t>
            </a:r>
          </a:p>
          <a:p>
            <a:pPr lvl="0"/>
            <a:r>
              <a:rPr lang="en-US" sz="1051"/>
              <a:t>In close co-operation with major local corporations, educational and research institutions – like the Erasmus MC in Rotterdam, the Delft University of Technology and Leiden University – as well as government organizations, </a:t>
            </a:r>
            <a:r>
              <a:rPr lang="en-US" sz="1051" err="1"/>
              <a:t>InnovationQuarter</a:t>
            </a:r>
            <a:r>
              <a:rPr lang="en-US" sz="1051"/>
              <a:t> supports </a:t>
            </a:r>
            <a:r>
              <a:rPr lang="en-US" sz="1051" b="1"/>
              <a:t>technological developments with social impact, </a:t>
            </a:r>
            <a:r>
              <a:rPr lang="en-US" sz="1051"/>
              <a:t>encourages entrepreneurship and invests in fast-growing companies.</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011351" y="2245383"/>
            <a:ext cx="1682991" cy="1292680"/>
          </a:xfrm>
          <a:prstGeom prst="rect">
            <a:avLst/>
          </a:prstGeom>
        </p:spPr>
      </p:pic>
      <p:sp>
        <p:nvSpPr>
          <p:cNvPr id="12" name="Tijdelijke aanduiding voor verticale tekst 2">
            <a:extLst>
              <a:ext uri="{FF2B5EF4-FFF2-40B4-BE49-F238E27FC236}">
                <a16:creationId xmlns:a16="http://schemas.microsoft.com/office/drawing/2014/main" id="{D43F39D9-AF2A-BA47-9911-35804BD91B30}"/>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3" name="Rechthoek 23">
            <a:extLst>
              <a:ext uri="{FF2B5EF4-FFF2-40B4-BE49-F238E27FC236}">
                <a16:creationId xmlns:a16="http://schemas.microsoft.com/office/drawing/2014/main" id="{E67310FD-20CE-BE4E-AD12-593E1FA1FF8C}"/>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6" name="Picture 30">
            <a:extLst>
              <a:ext uri="{FF2B5EF4-FFF2-40B4-BE49-F238E27FC236}">
                <a16:creationId xmlns:a16="http://schemas.microsoft.com/office/drawing/2014/main" id="{778633FA-867C-7646-A14C-4E785893B2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220424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OF">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Limburg Investment and Development Company</a:t>
            </a:r>
          </a:p>
          <a:p>
            <a:endParaRPr lang="en-GB" sz="1800" spc="-113" noProof="0">
              <a:solidFill>
                <a:schemeClr val="tx1"/>
              </a:solidFill>
            </a:endParaRP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1"/>
            <a:ext cx="6648452" cy="1455014"/>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accent1"/>
                </a:solidFill>
              </a:rPr>
              <a:t>LIOF</a:t>
            </a:r>
            <a:r>
              <a:rPr lang="en-US" sz="1051" b="0">
                <a:solidFill>
                  <a:schemeClr val="tx1"/>
                </a:solidFill>
              </a:rPr>
              <a:t> is the regional development and investment company responsible for the Dutch province of Limburg. Our purpose is to develop this province’s economy and its business climate. </a:t>
            </a:r>
            <a:r>
              <a:rPr lang="en-US" sz="1051" b="1">
                <a:solidFill>
                  <a:schemeClr val="tx1"/>
                </a:solidFill>
              </a:rPr>
              <a:t>We acquire foreign investors and perform investor development for established companies.</a:t>
            </a:r>
            <a:r>
              <a:rPr lang="en-US" sz="1051" b="0">
                <a:solidFill>
                  <a:schemeClr val="tx1"/>
                </a:solidFill>
              </a:rPr>
              <a:t> </a:t>
            </a: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1051" b="0">
                <a:solidFill>
                  <a:schemeClr val="tx1"/>
                </a:solidFill>
              </a:rPr>
              <a:t>LIOF is the executive body for the Dutch Province of Limburg and its communities to attract new companies to Limburg. In close partnership, LIOF coordinates Limburg's lead generation in industry and logistics through the NFIA and HIDC networks and other lead generation through LIOF's public and commercial networks.</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016276" y="2637109"/>
            <a:ext cx="1580897" cy="915710"/>
          </a:xfrm>
          <a:prstGeom prst="rect">
            <a:avLst/>
          </a:prstGeom>
        </p:spPr>
      </p:pic>
      <p:sp>
        <p:nvSpPr>
          <p:cNvPr id="11" name="Tijdelijke aanduiding voor verticale tekst 2">
            <a:extLst>
              <a:ext uri="{FF2B5EF4-FFF2-40B4-BE49-F238E27FC236}">
                <a16:creationId xmlns:a16="http://schemas.microsoft.com/office/drawing/2014/main" id="{AE9D421B-DEF8-FB40-B7B2-141CEE05C409}"/>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661A5764-BFAF-2A48-BB07-9D4FFC1B7D79}"/>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F8A761FD-D1EB-5348-B11E-3FF82FA24E6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360396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NOM">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NOM Foreign Direct Investment</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2"/>
            <a:ext cx="6648452" cy="1131977"/>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0">
                <a:solidFill>
                  <a:schemeClr val="tx1"/>
                </a:solidFill>
              </a:rPr>
              <a:t>The </a:t>
            </a:r>
            <a:r>
              <a:rPr lang="en-US" sz="1051" b="1">
                <a:solidFill>
                  <a:schemeClr val="accent1"/>
                </a:solidFill>
              </a:rPr>
              <a:t>NOM’s</a:t>
            </a:r>
            <a:r>
              <a:rPr lang="en-US" sz="1051" b="0">
                <a:solidFill>
                  <a:schemeClr val="tx2"/>
                </a:solidFill>
              </a:rPr>
              <a:t> </a:t>
            </a:r>
            <a:r>
              <a:rPr lang="en-US" sz="1051" b="0">
                <a:solidFill>
                  <a:schemeClr val="tx1"/>
                </a:solidFill>
              </a:rPr>
              <a:t>objective is to </a:t>
            </a:r>
            <a:r>
              <a:rPr lang="en-US" sz="1051" b="1">
                <a:solidFill>
                  <a:schemeClr val="tx1"/>
                </a:solidFill>
              </a:rPr>
              <a:t>stimulate the economy and employment in the Northern Netherlands.</a:t>
            </a:r>
            <a:r>
              <a:rPr lang="en-US" sz="1051" b="0">
                <a:solidFill>
                  <a:schemeClr val="tx1"/>
                </a:solidFill>
              </a:rPr>
              <a:t> We do this by investing in promising companies, sharing our knowledge and experience with entrepreneurs and by making our large network available to anyone who might benefit from this, for instance. </a:t>
            </a: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1051" b="0">
                <a:solidFill>
                  <a:schemeClr val="tx1"/>
                </a:solidFill>
              </a:rPr>
              <a:t>We put the Northern Netherlands on the map as the perfect location for international companies. With so much talent and knowledge, and so many passionate professionals, there is no better region imaginable where you can </a:t>
            </a:r>
            <a:r>
              <a:rPr lang="en-US" sz="1051" b="1">
                <a:solidFill>
                  <a:schemeClr val="tx1"/>
                </a:solidFill>
              </a:rPr>
              <a:t>get the very best out of your company.</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077005" y="2847640"/>
            <a:ext cx="1492313" cy="704065"/>
          </a:xfrm>
          <a:prstGeom prst="rect">
            <a:avLst/>
          </a:prstGeom>
        </p:spPr>
      </p:pic>
      <p:sp>
        <p:nvSpPr>
          <p:cNvPr id="11" name="Tijdelijke aanduiding voor verticale tekst 2">
            <a:extLst>
              <a:ext uri="{FF2B5EF4-FFF2-40B4-BE49-F238E27FC236}">
                <a16:creationId xmlns:a16="http://schemas.microsoft.com/office/drawing/2014/main" id="{6361B1F2-773D-984D-BAF2-B2701E093039}"/>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5F9ACB29-87A5-8D4B-871E-7DC96132ACB6}"/>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FA964042-320F-F943-B3AC-500027057F3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339237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Noord-Holland Noord">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Development Agency Noord-Holland Noord</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432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680002"/>
            <a:ext cx="6648452" cy="1131977"/>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accent1"/>
                </a:solidFill>
              </a:rPr>
              <a:t>Development Agency Noord-Holland Noord (NHN) </a:t>
            </a:r>
            <a:r>
              <a:rPr lang="en-US" sz="1051" b="0">
                <a:solidFill>
                  <a:schemeClr val="tx1"/>
                </a:solidFill>
              </a:rPr>
              <a:t>is ready to </a:t>
            </a:r>
            <a:r>
              <a:rPr lang="en-US" sz="1051" b="1">
                <a:solidFill>
                  <a:schemeClr val="tx1"/>
                </a:solidFill>
              </a:rPr>
              <a:t>assist and support anyone wishing to start up a company, invest or develop business in Noord-Holland Noord, </a:t>
            </a:r>
            <a:r>
              <a:rPr lang="en-US" sz="1051" b="0">
                <a:solidFill>
                  <a:schemeClr val="tx1"/>
                </a:solidFill>
              </a:rPr>
              <a:t>the region north of Amsterdam. NHN is at the center of economic activities, bringing together entrepreneurs, investors and government authorities. </a:t>
            </a:r>
          </a:p>
          <a:p>
            <a:pPr marL="0" marR="0" lvl="0" indent="0" algn="l" defTabSz="685783" rtl="0" eaLnBrk="1" fontAlgn="auto" latinLnBrk="0" hangingPunct="1">
              <a:lnSpc>
                <a:spcPct val="100000"/>
              </a:lnSpc>
              <a:spcBef>
                <a:spcPts val="0"/>
              </a:spcBef>
              <a:spcAft>
                <a:spcPts val="0"/>
              </a:spcAft>
              <a:buClrTx/>
              <a:buSzTx/>
              <a:buFontTx/>
              <a:buNone/>
              <a:tabLst/>
              <a:defRPr/>
            </a:pPr>
            <a:endParaRPr lang="en-US" sz="1051" b="0">
              <a:solidFill>
                <a:schemeClr val="tx1"/>
              </a:solidFill>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tx1"/>
                </a:solidFill>
              </a:rPr>
              <a:t>NHN assists international companies</a:t>
            </a:r>
            <a:r>
              <a:rPr lang="en-US" sz="1051" b="0">
                <a:solidFill>
                  <a:schemeClr val="tx1"/>
                </a:solidFill>
              </a:rPr>
              <a:t> that are considering locating in Holland. We can help you making a choice for a new location with practical information, location advice, fact finding trips and introducing you to potential investors and government authorities.</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336385" y="1973909"/>
            <a:ext cx="1242231" cy="2005971"/>
          </a:xfrm>
          <a:prstGeom prst="rect">
            <a:avLst/>
          </a:prstGeom>
        </p:spPr>
      </p:pic>
      <p:sp>
        <p:nvSpPr>
          <p:cNvPr id="12" name="Tijdelijke aanduiding voor verticale tekst 2">
            <a:extLst>
              <a:ext uri="{FF2B5EF4-FFF2-40B4-BE49-F238E27FC236}">
                <a16:creationId xmlns:a16="http://schemas.microsoft.com/office/drawing/2014/main" id="{9B00D2AD-6A81-294D-936A-C04831F048D4}"/>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3" name="Rechthoek 23">
            <a:extLst>
              <a:ext uri="{FF2B5EF4-FFF2-40B4-BE49-F238E27FC236}">
                <a16:creationId xmlns:a16="http://schemas.microsoft.com/office/drawing/2014/main" id="{72F7EE95-34CC-A146-ABDE-080C5A4F8356}"/>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30">
            <a:extLst>
              <a:ext uri="{FF2B5EF4-FFF2-40B4-BE49-F238E27FC236}">
                <a16:creationId xmlns:a16="http://schemas.microsoft.com/office/drawing/2014/main" id="{E9C9452E-324D-264D-B66A-0BB775D1EBE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89607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ostNL">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East Netherlands Development Agency</a:t>
            </a:r>
          </a:p>
          <a:p>
            <a:endParaRPr lang="en-GB" sz="1800" spc="-113" noProof="0">
              <a:solidFill>
                <a:schemeClr val="tx1"/>
              </a:solidFill>
            </a:endParaRP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432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680001"/>
            <a:ext cx="6648452" cy="970266"/>
          </a:xfrm>
          <a:prstGeom prst="rect">
            <a:avLst/>
          </a:prstGeom>
          <a:solidFill>
            <a:schemeClr val="bg1"/>
          </a:solid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accent1"/>
                </a:solidFill>
              </a:rPr>
              <a:t>Oost NL’s </a:t>
            </a:r>
            <a:r>
              <a:rPr lang="en-US" sz="1051" b="0">
                <a:solidFill>
                  <a:schemeClr val="tx1"/>
                </a:solidFill>
              </a:rPr>
              <a:t>aim is to support entrepreneurs throughout the entire process of establishing businesses and fostering growth in our region. Whether you’re considering to locate to the Netherlands or already have existing operations here, Oost NL </a:t>
            </a:r>
            <a:r>
              <a:rPr lang="en-US" sz="1051" b="1">
                <a:solidFill>
                  <a:schemeClr val="tx1"/>
                </a:solidFill>
              </a:rPr>
              <a:t>assists you at every stage. </a:t>
            </a:r>
            <a:r>
              <a:rPr lang="en-US" sz="1051" b="0">
                <a:solidFill>
                  <a:schemeClr val="tx1"/>
                </a:solidFill>
              </a:rPr>
              <a:t>With free and confidential services, we will introduce you to the relevant networks, share our expertise, find the perfect premises, boost matchmaking, provide tailor-made </a:t>
            </a:r>
            <a:r>
              <a:rPr lang="en-US" sz="1051" b="0" err="1">
                <a:solidFill>
                  <a:schemeClr val="tx1"/>
                </a:solidFill>
              </a:rPr>
              <a:t>bidbooks</a:t>
            </a:r>
            <a:r>
              <a:rPr lang="en-US" sz="1051" b="0">
                <a:solidFill>
                  <a:schemeClr val="tx1"/>
                </a:solidFill>
              </a:rPr>
              <a:t> and provide assistance and </a:t>
            </a:r>
            <a:r>
              <a:rPr lang="en-US" sz="1051" b="1">
                <a:solidFill>
                  <a:schemeClr val="tx1"/>
                </a:solidFill>
              </a:rPr>
              <a:t>support in every stage of your business expansion.</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3512853" y="2791376"/>
            <a:ext cx="2560703" cy="1011192"/>
          </a:xfrm>
          <a:prstGeom prst="rect">
            <a:avLst/>
          </a:prstGeom>
        </p:spPr>
      </p:pic>
      <p:sp>
        <p:nvSpPr>
          <p:cNvPr id="12" name="Tijdelijke aanduiding voor verticale tekst 2">
            <a:extLst>
              <a:ext uri="{FF2B5EF4-FFF2-40B4-BE49-F238E27FC236}">
                <a16:creationId xmlns:a16="http://schemas.microsoft.com/office/drawing/2014/main" id="{EEB81D11-4A4D-0348-8AD1-58E2C6670234}"/>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3" name="Rechthoek 23">
            <a:extLst>
              <a:ext uri="{FF2B5EF4-FFF2-40B4-BE49-F238E27FC236}">
                <a16:creationId xmlns:a16="http://schemas.microsoft.com/office/drawing/2014/main" id="{923D9039-BCBE-7848-AB8B-C67856B5FE38}"/>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30">
            <a:extLst>
              <a:ext uri="{FF2B5EF4-FFF2-40B4-BE49-F238E27FC236}">
                <a16:creationId xmlns:a16="http://schemas.microsoft.com/office/drawing/2014/main" id="{ED013574-CAEB-884B-9A1A-D98488DB8CC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318008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otterdam Partners">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Rotterdam Partners</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1"/>
            <a:ext cx="6648452" cy="970266"/>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51" b="1">
                <a:solidFill>
                  <a:schemeClr val="accent1"/>
                </a:solidFill>
              </a:rPr>
              <a:t>Rotterdam Partners </a:t>
            </a:r>
            <a:r>
              <a:rPr lang="en-US" sz="1051" b="0">
                <a:solidFill>
                  <a:schemeClr val="tx1"/>
                </a:solidFill>
              </a:rPr>
              <a:t>is dedicated to moving the city forward. </a:t>
            </a:r>
            <a:r>
              <a:rPr lang="en-US" sz="1051" b="1">
                <a:solidFill>
                  <a:schemeClr val="tx1"/>
                </a:solidFill>
              </a:rPr>
              <a:t>We open Rotterdam’s doors</a:t>
            </a:r>
            <a:r>
              <a:rPr lang="en-US" sz="1051" b="0">
                <a:solidFill>
                  <a:schemeClr val="tx1"/>
                </a:solidFill>
              </a:rPr>
              <a:t> to future visitors, companies, residents and students and show them around our city. We enthuse and inspire them. We also convince them to visit, do business, locate their companies and hold their congresses in Rotterdam. And we encourage them to come here to live or study. We’re responsible for city marketing, acquisition marketing and helping with the development of a </a:t>
            </a:r>
            <a:r>
              <a:rPr lang="en-US" sz="1051" b="1">
                <a:solidFill>
                  <a:schemeClr val="tx1"/>
                </a:solidFill>
              </a:rPr>
              <a:t>better business climate.</a:t>
            </a:r>
            <a:r>
              <a:rPr lang="en-US" sz="1051" b="0">
                <a:solidFill>
                  <a:schemeClr val="tx1"/>
                </a:solidFill>
              </a:rPr>
              <a:t> This is how we strengthen the Rotterdam economy in the broadest sense of the term.</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3624807" y="2657846"/>
            <a:ext cx="2403404" cy="963327"/>
          </a:xfrm>
          <a:prstGeom prst="rect">
            <a:avLst/>
          </a:prstGeom>
        </p:spPr>
      </p:pic>
      <p:sp>
        <p:nvSpPr>
          <p:cNvPr id="11" name="Tijdelijke aanduiding voor verticale tekst 2">
            <a:extLst>
              <a:ext uri="{FF2B5EF4-FFF2-40B4-BE49-F238E27FC236}">
                <a16:creationId xmlns:a16="http://schemas.microsoft.com/office/drawing/2014/main" id="{2EB04DC0-0FE2-4142-83B4-A227923B9E5F}"/>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97F75761-8BB9-B04E-94C5-3AAC017D7DFB}"/>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029C86FA-6F02-BD4A-AB86-F22B5CBD8A8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3995828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Utrecht">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Utrecht Region</a:t>
            </a:r>
          </a:p>
          <a:p>
            <a:endParaRPr lang="en-GB" sz="1800" spc="-113" noProof="0">
              <a:solidFill>
                <a:schemeClr val="tx1"/>
              </a:solidFill>
            </a:endParaRP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3192097" y="2844646"/>
            <a:ext cx="3093843" cy="725880"/>
          </a:xfrm>
          <a:prstGeom prst="rect">
            <a:avLst/>
          </a:prstGeom>
        </p:spPr>
      </p:pic>
      <p:sp>
        <p:nvSpPr>
          <p:cNvPr id="12" name="Tijdelijke aanduiding voor verticale tekst 2">
            <a:extLst>
              <a:ext uri="{FF2B5EF4-FFF2-40B4-BE49-F238E27FC236}">
                <a16:creationId xmlns:a16="http://schemas.microsoft.com/office/drawing/2014/main" id="{B018B0B2-D4F5-604C-9EC7-AF5EF25586EA}"/>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3" name="Rechthoek 23">
            <a:extLst>
              <a:ext uri="{FF2B5EF4-FFF2-40B4-BE49-F238E27FC236}">
                <a16:creationId xmlns:a16="http://schemas.microsoft.com/office/drawing/2014/main" id="{0E6DAFAF-AC54-244D-9144-AE179611D8EC}"/>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30">
            <a:extLst>
              <a:ext uri="{FF2B5EF4-FFF2-40B4-BE49-F238E27FC236}">
                <a16:creationId xmlns:a16="http://schemas.microsoft.com/office/drawing/2014/main" id="{9F3B9F1B-9134-D243-B830-DD85865D83C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
        <p:nvSpPr>
          <p:cNvPr id="10" name="TextBox 9">
            <a:extLst>
              <a:ext uri="{FF2B5EF4-FFF2-40B4-BE49-F238E27FC236}">
                <a16:creationId xmlns:a16="http://schemas.microsoft.com/office/drawing/2014/main" id="{930C8A58-CC7D-0C41-8F2E-9E673CA5EB0D}"/>
              </a:ext>
            </a:extLst>
          </p:cNvPr>
          <p:cNvSpPr txBox="1"/>
          <p:nvPr userDrawn="1"/>
        </p:nvSpPr>
        <p:spPr>
          <a:xfrm>
            <a:off x="1485901" y="4320002"/>
            <a:ext cx="6648452" cy="2000644"/>
          </a:xfrm>
          <a:prstGeom prst="rect">
            <a:avLst/>
          </a:prstGeom>
          <a:noFill/>
        </p:spPr>
        <p:txBody>
          <a:bodyPr wrap="square" lIns="0" tIns="0" rIns="0" bIns="0" numCol="2" spcCol="360000"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GB" sz="1051" b="0" i="0" u="none" strike="noStrike" kern="1200">
                <a:solidFill>
                  <a:schemeClr val="tx1"/>
                </a:solidFill>
                <a:effectLst/>
                <a:latin typeface="+mn-lt"/>
                <a:ea typeface="+mn-ea"/>
                <a:cs typeface="+mn-cs"/>
              </a:rPr>
              <a:t>Keeping ahead of the curve starts with investing in the right location. And with </a:t>
            </a:r>
            <a:r>
              <a:rPr lang="en-GB" sz="1051" b="1" i="0" u="none" strike="noStrike" kern="1200">
                <a:solidFill>
                  <a:schemeClr val="tx1"/>
                </a:solidFill>
                <a:effectLst/>
                <a:latin typeface="+mn-lt"/>
                <a:ea typeface="+mn-ea"/>
                <a:cs typeface="+mn-cs"/>
              </a:rPr>
              <a:t>finding the right partner to save you time and hassle</a:t>
            </a:r>
            <a:r>
              <a:rPr lang="en-GB" sz="1051" b="0" i="0" u="none" strike="noStrike" kern="1200">
                <a:solidFill>
                  <a:schemeClr val="tx1"/>
                </a:solidFill>
                <a:effectLst/>
                <a:latin typeface="+mn-lt"/>
                <a:ea typeface="+mn-ea"/>
                <a:cs typeface="+mn-cs"/>
              </a:rPr>
              <a:t>. </a:t>
            </a:r>
            <a:r>
              <a:rPr lang="en-GB" sz="1051" b="1" i="0" u="none" strike="noStrike" kern="1200">
                <a:solidFill>
                  <a:schemeClr val="tx1"/>
                </a:solidFill>
                <a:effectLst/>
                <a:latin typeface="+mn-lt"/>
                <a:ea typeface="+mn-ea"/>
                <a:cs typeface="+mn-cs"/>
              </a:rPr>
              <a:t>Our</a:t>
            </a:r>
            <a:r>
              <a:rPr lang="en-GB" sz="1051" b="0" i="0" u="none" strike="noStrike" kern="1200">
                <a:solidFill>
                  <a:schemeClr val="tx1"/>
                </a:solidFill>
                <a:effectLst/>
                <a:latin typeface="+mn-lt"/>
                <a:ea typeface="+mn-ea"/>
                <a:cs typeface="+mn-cs"/>
              </a:rPr>
              <a:t> </a:t>
            </a:r>
            <a:r>
              <a:rPr lang="en-GB" sz="1051" b="1" i="0" u="none" strike="noStrike" kern="1200">
                <a:solidFill>
                  <a:schemeClr val="accent1"/>
                </a:solidFill>
                <a:effectLst/>
                <a:latin typeface="+mn-lt"/>
                <a:ea typeface="+mn-ea"/>
                <a:cs typeface="+mn-cs"/>
              </a:rPr>
              <a:t>Utrecht Region Invest Team</a:t>
            </a:r>
            <a:r>
              <a:rPr lang="en-GB" sz="1051" b="1" i="0" u="none" strike="noStrike" kern="1200">
                <a:solidFill>
                  <a:schemeClr val="tx1"/>
                </a:solidFill>
                <a:effectLst/>
                <a:latin typeface="+mn-lt"/>
                <a:ea typeface="+mn-ea"/>
                <a:cs typeface="+mn-cs"/>
              </a:rPr>
              <a:t> is the gateway for foreign investors looking to set up business in Utrecht Region</a:t>
            </a:r>
            <a:r>
              <a:rPr lang="en-GB" sz="1051" b="0" i="0" u="none" strike="noStrike" kern="1200">
                <a:solidFill>
                  <a:schemeClr val="tx1"/>
                </a:solidFill>
                <a:effectLst/>
                <a:latin typeface="+mn-lt"/>
                <a:ea typeface="+mn-ea"/>
                <a:cs typeface="+mn-cs"/>
              </a:rPr>
              <a:t>. Acting as your go-to team for everything, we provide practical assistance and information to help </a:t>
            </a: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lang="en-GB" sz="1051" b="0" i="0" u="none" strike="noStrike" kern="1200">
              <a:solidFill>
                <a:schemeClr val="tx1"/>
              </a:solidFill>
              <a:effectLst/>
              <a:latin typeface="+mn-lt"/>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en-GB" sz="1051" b="0" i="0" u="none" strike="noStrike" kern="1200">
                <a:solidFill>
                  <a:schemeClr val="tx1"/>
                </a:solidFill>
                <a:effectLst/>
                <a:latin typeface="+mn-lt"/>
                <a:ea typeface="+mn-ea"/>
                <a:cs typeface="+mn-cs"/>
              </a:rPr>
              <a:t>international companies forge their future success in our region. Our local experts offer</a:t>
            </a:r>
            <a:r>
              <a:rPr lang="en-GB" sz="1051" b="1" i="0" u="none" strike="noStrike" kern="1200">
                <a:solidFill>
                  <a:schemeClr val="tx1"/>
                </a:solidFill>
                <a:effectLst/>
                <a:latin typeface="+mn-lt"/>
                <a:ea typeface="+mn-ea"/>
                <a:cs typeface="+mn-cs"/>
              </a:rPr>
              <a:t>a wide range of services, free of charge</a:t>
            </a:r>
            <a:r>
              <a:rPr lang="en-GB" sz="1051" b="0" i="0" u="none" strike="noStrike" kern="1200">
                <a:solidFill>
                  <a:schemeClr val="tx1"/>
                </a:solidFill>
                <a:effectLst/>
                <a:latin typeface="+mn-lt"/>
                <a:ea typeface="+mn-ea"/>
                <a:cs typeface="+mn-cs"/>
              </a:rPr>
              <a:t>. Whether it’s site selection, introducing you to potential regional partners and networks, or advising you on available incentives, tax structures, legal and HR matters, </a:t>
            </a:r>
            <a:r>
              <a:rPr lang="en-GB" sz="1051" b="1" i="0" u="none" strike="noStrike" kern="1200">
                <a:solidFill>
                  <a:schemeClr val="tx1"/>
                </a:solidFill>
                <a:effectLst/>
                <a:latin typeface="+mn-lt"/>
                <a:ea typeface="+mn-ea"/>
                <a:cs typeface="+mn-cs"/>
              </a:rPr>
              <a:t>we are here to help every step of the way</a:t>
            </a:r>
            <a:r>
              <a:rPr lang="en-GB" sz="1051" b="0" i="0" u="none" strike="noStrike" kern="1200">
                <a:solidFill>
                  <a:schemeClr val="tx1"/>
                </a:solidFill>
                <a:effectLst/>
                <a:latin typeface="+mn-lt"/>
                <a:ea typeface="+mn-ea"/>
                <a:cs typeface="+mn-cs"/>
              </a:rPr>
              <a:t>.</a:t>
            </a:r>
            <a:endParaRPr lang="en-US" sz="1051" b="0">
              <a:solidFill>
                <a:schemeClr val="tx1"/>
              </a:solidFill>
            </a:endParaRPr>
          </a:p>
        </p:txBody>
      </p:sp>
    </p:spTree>
    <p:extLst>
      <p:ext uri="{BB962C8B-B14F-4D97-AF65-F5344CB8AC3E}">
        <p14:creationId xmlns:p14="http://schemas.microsoft.com/office/powerpoint/2010/main" val="56591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Zeeland">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D9A4B544-2459-4D52-9895-B6030519D8EB}"/>
              </a:ext>
            </a:extLst>
          </p:cNvPr>
          <p:cNvSpPr txBox="1">
            <a:spLocks/>
          </p:cNvSpPr>
          <p:nvPr userDrawn="1"/>
        </p:nvSpPr>
        <p:spPr>
          <a:xfrm>
            <a:off x="1495425" y="1268550"/>
            <a:ext cx="7017204" cy="3888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800" spc="-113" noProof="0">
                <a:solidFill>
                  <a:schemeClr val="tx1"/>
                </a:solidFill>
              </a:rPr>
              <a:t>In association with: Invest in Zeeland</a:t>
            </a:r>
          </a:p>
        </p:txBody>
      </p:sp>
      <p:sp>
        <p:nvSpPr>
          <p:cNvPr id="45" name="Titel 1">
            <a:extLst>
              <a:ext uri="{FF2B5EF4-FFF2-40B4-BE49-F238E27FC236}">
                <a16:creationId xmlns:a16="http://schemas.microsoft.com/office/drawing/2014/main" id="{AA46C991-8176-4D78-B1FC-3547119C1672}"/>
              </a:ext>
            </a:extLst>
          </p:cNvPr>
          <p:cNvSpPr txBox="1">
            <a:spLocks/>
          </p:cNvSpPr>
          <p:nvPr userDrawn="1"/>
        </p:nvSpPr>
        <p:spPr>
          <a:xfrm>
            <a:off x="1495425" y="983413"/>
            <a:ext cx="4257900" cy="25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tabLst>
                <a:tab pos="1255713" algn="l"/>
              </a:tabLst>
              <a:defRPr sz="2400" b="1" kern="1200">
                <a:solidFill>
                  <a:schemeClr val="accent1"/>
                </a:solidFill>
                <a:latin typeface="+mj-lt"/>
                <a:ea typeface="+mj-ea"/>
                <a:cs typeface="+mj-cs"/>
              </a:defRPr>
            </a:lvl1pPr>
          </a:lstStyle>
          <a:p>
            <a:r>
              <a:rPr lang="en-GB" sz="1051" b="0" cap="all" baseline="0" noProof="0">
                <a:solidFill>
                  <a:schemeClr val="tx1"/>
                </a:solidFill>
              </a:rPr>
              <a:t>NETHERLANDS FOREIGN INVESTMENT AGENCY</a:t>
            </a:r>
          </a:p>
        </p:txBody>
      </p:sp>
      <p:cxnSp>
        <p:nvCxnSpPr>
          <p:cNvPr id="19" name="Straight Connector 18">
            <a:extLst>
              <a:ext uri="{FF2B5EF4-FFF2-40B4-BE49-F238E27FC236}">
                <a16:creationId xmlns:a16="http://schemas.microsoft.com/office/drawing/2014/main" id="{C2BC8A20-AF60-C548-AA60-F65BDEC05BD2}"/>
              </a:ext>
            </a:extLst>
          </p:cNvPr>
          <p:cNvCxnSpPr>
            <a:cxnSpLocks/>
          </p:cNvCxnSpPr>
          <p:nvPr userDrawn="1"/>
        </p:nvCxnSpPr>
        <p:spPr>
          <a:xfrm flipH="1">
            <a:off x="1485901" y="3960000"/>
            <a:ext cx="66579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159190-7BBF-1244-B846-8BA42CD336D4}"/>
              </a:ext>
            </a:extLst>
          </p:cNvPr>
          <p:cNvSpPr txBox="1"/>
          <p:nvPr userDrawn="1"/>
        </p:nvSpPr>
        <p:spPr>
          <a:xfrm>
            <a:off x="1485901" y="4320002"/>
            <a:ext cx="6648452" cy="1293687"/>
          </a:xfrm>
          <a:prstGeom prst="rect">
            <a:avLst/>
          </a:prstGeom>
          <a:noFill/>
        </p:spPr>
        <p:txBody>
          <a:bodyPr wrap="square" lIns="0" tIns="0" rIns="0" bIns="0" numCol="2" spcCol="360000" rtlCol="0">
            <a:spAutoFit/>
          </a:bodyPr>
          <a:lstStyle/>
          <a:p>
            <a:pPr lvl="0"/>
            <a:r>
              <a:rPr lang="en-US" sz="1051" b="1">
                <a:solidFill>
                  <a:schemeClr val="accent1"/>
                </a:solidFill>
              </a:rPr>
              <a:t>Invest in Zeeland</a:t>
            </a:r>
            <a:r>
              <a:rPr lang="en-US" sz="1051" b="1">
                <a:solidFill>
                  <a:schemeClr val="tx1"/>
                </a:solidFill>
              </a:rPr>
              <a:t> </a:t>
            </a:r>
            <a:r>
              <a:rPr lang="en-US" sz="1051" b="0">
                <a:solidFill>
                  <a:schemeClr val="tx1"/>
                </a:solidFill>
              </a:rPr>
              <a:t>supports companies that are interested in </a:t>
            </a:r>
            <a:r>
              <a:rPr lang="en-US" sz="1051" b="1">
                <a:solidFill>
                  <a:schemeClr val="tx1"/>
                </a:solidFill>
              </a:rPr>
              <a:t>establishing or expanding</a:t>
            </a:r>
            <a:r>
              <a:rPr lang="en-US" sz="1051" b="0">
                <a:solidFill>
                  <a:schemeClr val="tx1"/>
                </a:solidFill>
              </a:rPr>
              <a:t> their business in the Dutch province of Zeeland, from establishing your business in Zeeland to finding talent and the introduction to public-private partnerships. After settling in the Netherlands, we have a special Investor Relations (IR) Program in place for you. </a:t>
            </a:r>
          </a:p>
          <a:p>
            <a:pPr lvl="0"/>
            <a:r>
              <a:rPr lang="en-US" sz="1051" b="0">
                <a:solidFill>
                  <a:schemeClr val="tx1"/>
                </a:solidFill>
              </a:rPr>
              <a:t>This program aims to </a:t>
            </a:r>
            <a:r>
              <a:rPr lang="en-US" sz="1051" b="1">
                <a:solidFill>
                  <a:schemeClr val="tx1"/>
                </a:solidFill>
              </a:rPr>
              <a:t>make it easier for businesses to grow and thrive </a:t>
            </a:r>
            <a:r>
              <a:rPr lang="en-US" sz="1051" b="0">
                <a:solidFill>
                  <a:schemeClr val="tx1"/>
                </a:solidFill>
              </a:rPr>
              <a:t>in the Netherlands. We work together with authorities, knowledge institutes, companies and numerous other partner organizations in order to strengthen businesses in Zeeland. All our services are confidential and free of charge.</a:t>
            </a:r>
          </a:p>
        </p:txBody>
      </p:sp>
      <p:pic>
        <p:nvPicPr>
          <p:cNvPr id="3" name="Picture 2">
            <a:extLst>
              <a:ext uri="{FF2B5EF4-FFF2-40B4-BE49-F238E27FC236}">
                <a16:creationId xmlns:a16="http://schemas.microsoft.com/office/drawing/2014/main" id="{8DF724A0-9FB9-0C42-ABF5-1045415FF2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4000225" y="2499283"/>
            <a:ext cx="1619804" cy="1056893"/>
          </a:xfrm>
          <a:prstGeom prst="rect">
            <a:avLst/>
          </a:prstGeom>
        </p:spPr>
      </p:pic>
      <p:sp>
        <p:nvSpPr>
          <p:cNvPr id="11" name="Tijdelijke aanduiding voor verticale tekst 2">
            <a:extLst>
              <a:ext uri="{FF2B5EF4-FFF2-40B4-BE49-F238E27FC236}">
                <a16:creationId xmlns:a16="http://schemas.microsoft.com/office/drawing/2014/main" id="{AC874EE5-A2ED-AB45-B587-AF9647923257}"/>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2" name="Rechthoek 23">
            <a:extLst>
              <a:ext uri="{FF2B5EF4-FFF2-40B4-BE49-F238E27FC236}">
                <a16:creationId xmlns:a16="http://schemas.microsoft.com/office/drawing/2014/main" id="{867C57ED-A79C-234F-9834-75688E7AD849}"/>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4" name="Picture 30">
            <a:extLst>
              <a:ext uri="{FF2B5EF4-FFF2-40B4-BE49-F238E27FC236}">
                <a16:creationId xmlns:a16="http://schemas.microsoft.com/office/drawing/2014/main" id="{9630EA48-263A-3641-A43D-C6358E6F16F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256924" y="900937"/>
            <a:ext cx="648000" cy="864000"/>
          </a:xfrm>
          <a:prstGeom prst="rect">
            <a:avLst/>
          </a:prstGeom>
        </p:spPr>
      </p:pic>
    </p:spTree>
    <p:extLst>
      <p:ext uri="{BB962C8B-B14F-4D97-AF65-F5344CB8AC3E}">
        <p14:creationId xmlns:p14="http://schemas.microsoft.com/office/powerpoint/2010/main" val="15643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3x icon row">
    <p:spTree>
      <p:nvGrpSpPr>
        <p:cNvPr id="1" name=""/>
        <p:cNvGrpSpPr/>
        <p:nvPr/>
      </p:nvGrpSpPr>
      <p:grpSpPr>
        <a:xfrm>
          <a:off x="0" y="0"/>
          <a:ext cx="0" cy="0"/>
          <a:chOff x="0" y="0"/>
          <a:chExt cx="0" cy="0"/>
        </a:xfrm>
      </p:grpSpPr>
      <p:sp>
        <p:nvSpPr>
          <p:cNvPr id="21" name="Tijdelijke aanduiding voor afbeelding 58">
            <a:extLst>
              <a:ext uri="{FF2B5EF4-FFF2-40B4-BE49-F238E27FC236}">
                <a16:creationId xmlns:a16="http://schemas.microsoft.com/office/drawing/2014/main" id="{D595C967-AE58-514C-991E-D896BD256B48}"/>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595124" y="104400"/>
            <a:ext cx="546041"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27" name="Tijdelijke aanduiding voor verticale tekst 2">
            <a:extLst>
              <a:ext uri="{FF2B5EF4-FFF2-40B4-BE49-F238E27FC236}">
                <a16:creationId xmlns:a16="http://schemas.microsoft.com/office/drawing/2014/main" id="{7DB2A145-9DC5-440D-A086-F6A298335239}"/>
              </a:ext>
            </a:extLst>
          </p:cNvPr>
          <p:cNvSpPr>
            <a:spLocks noGrp="1"/>
          </p:cNvSpPr>
          <p:nvPr>
            <p:ph type="body" orient="vert" idx="37" hasCustomPrompt="1"/>
          </p:nvPr>
        </p:nvSpPr>
        <p:spPr>
          <a:xfrm>
            <a:off x="2398154" y="2728039"/>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28" name="Tijdelijke aanduiding voor verticale tekst 2">
            <a:extLst>
              <a:ext uri="{FF2B5EF4-FFF2-40B4-BE49-F238E27FC236}">
                <a16:creationId xmlns:a16="http://schemas.microsoft.com/office/drawing/2014/main" id="{9238DEE1-A210-41BB-8FF7-B58CF827EA54}"/>
              </a:ext>
            </a:extLst>
          </p:cNvPr>
          <p:cNvSpPr>
            <a:spLocks noGrp="1"/>
          </p:cNvSpPr>
          <p:nvPr>
            <p:ph type="body" orient="vert" idx="50" hasCustomPrompt="1"/>
          </p:nvPr>
        </p:nvSpPr>
        <p:spPr>
          <a:xfrm>
            <a:off x="2398154" y="3986543"/>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29" name="Tijdelijke aanduiding voor verticale tekst 2">
            <a:extLst>
              <a:ext uri="{FF2B5EF4-FFF2-40B4-BE49-F238E27FC236}">
                <a16:creationId xmlns:a16="http://schemas.microsoft.com/office/drawing/2014/main" id="{BEC03B3F-6D5A-45D4-9A88-EE2072C4B17B}"/>
              </a:ext>
            </a:extLst>
          </p:cNvPr>
          <p:cNvSpPr>
            <a:spLocks noGrp="1"/>
          </p:cNvSpPr>
          <p:nvPr>
            <p:ph type="body" orient="vert" idx="51" hasCustomPrompt="1"/>
          </p:nvPr>
        </p:nvSpPr>
        <p:spPr>
          <a:xfrm>
            <a:off x="2398154" y="5240142"/>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24" name="Tijdelijke aanduiding voor verticale tekst 2">
            <a:extLst>
              <a:ext uri="{FF2B5EF4-FFF2-40B4-BE49-F238E27FC236}">
                <a16:creationId xmlns:a16="http://schemas.microsoft.com/office/drawing/2014/main" id="{F06D0585-0474-2A46-ADE5-F4EBA4218A2F}"/>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76" name="Rechthoek 23">
            <a:extLst>
              <a:ext uri="{FF2B5EF4-FFF2-40B4-BE49-F238E27FC236}">
                <a16:creationId xmlns:a16="http://schemas.microsoft.com/office/drawing/2014/main" id="{6867524A-A55B-F74F-8A47-A03F75E49E8F}"/>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42" name="Group 141">
            <a:extLst>
              <a:ext uri="{FF2B5EF4-FFF2-40B4-BE49-F238E27FC236}">
                <a16:creationId xmlns:a16="http://schemas.microsoft.com/office/drawing/2014/main" id="{C31E7205-ED24-194C-8FF5-A1842467DFFF}"/>
              </a:ext>
            </a:extLst>
          </p:cNvPr>
          <p:cNvGrpSpPr/>
          <p:nvPr userDrawn="1"/>
        </p:nvGrpSpPr>
        <p:grpSpPr>
          <a:xfrm>
            <a:off x="9291401" y="2"/>
            <a:ext cx="2393267" cy="6708519"/>
            <a:chOff x="12388535" y="0"/>
            <a:chExt cx="3191021" cy="6708519"/>
          </a:xfrm>
        </p:grpSpPr>
        <p:sp>
          <p:nvSpPr>
            <p:cNvPr id="143" name="Freeform 101">
              <a:extLst>
                <a:ext uri="{FF2B5EF4-FFF2-40B4-BE49-F238E27FC236}">
                  <a16:creationId xmlns:a16="http://schemas.microsoft.com/office/drawing/2014/main" id="{DF7874D5-CC00-2846-837F-FCE5F95BCCAB}"/>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4" name="Rechthoek 197">
              <a:extLst>
                <a:ext uri="{FF2B5EF4-FFF2-40B4-BE49-F238E27FC236}">
                  <a16:creationId xmlns:a16="http://schemas.microsoft.com/office/drawing/2014/main" id="{E4CAE5A0-9E33-0943-973D-7EF99ED360BC}"/>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5" name="Rechte verbindingslijn 198">
              <a:extLst>
                <a:ext uri="{FF2B5EF4-FFF2-40B4-BE49-F238E27FC236}">
                  <a16:creationId xmlns:a16="http://schemas.microsoft.com/office/drawing/2014/main" id="{62EEC55E-DB15-AC43-AE72-D300E77187B4}"/>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6" name="Rechthoek 154">
              <a:extLst>
                <a:ext uri="{FF2B5EF4-FFF2-40B4-BE49-F238E27FC236}">
                  <a16:creationId xmlns:a16="http://schemas.microsoft.com/office/drawing/2014/main" id="{946AFDF2-50FF-D54B-B253-3E824C856228}"/>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7" name="Rechte verbindingslijn 156">
              <a:extLst>
                <a:ext uri="{FF2B5EF4-FFF2-40B4-BE49-F238E27FC236}">
                  <a16:creationId xmlns:a16="http://schemas.microsoft.com/office/drawing/2014/main" id="{81DE6693-791D-644D-B42F-13193743D768}"/>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8" name="Rechte verbindingslijn 157">
              <a:extLst>
                <a:ext uri="{FF2B5EF4-FFF2-40B4-BE49-F238E27FC236}">
                  <a16:creationId xmlns:a16="http://schemas.microsoft.com/office/drawing/2014/main" id="{68DBA125-4F01-144A-B835-0E33942721EC}"/>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9" name="Rechte verbindingslijn 159">
              <a:extLst>
                <a:ext uri="{FF2B5EF4-FFF2-40B4-BE49-F238E27FC236}">
                  <a16:creationId xmlns:a16="http://schemas.microsoft.com/office/drawing/2014/main" id="{19044B5A-5570-A348-B970-66603819B4A5}"/>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0" name="Ovaal 160">
              <a:extLst>
                <a:ext uri="{FF2B5EF4-FFF2-40B4-BE49-F238E27FC236}">
                  <a16:creationId xmlns:a16="http://schemas.microsoft.com/office/drawing/2014/main" id="{4A460C4E-15B1-984E-BF7C-AFDFD455E247}"/>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1" name="Rechthoek 161">
              <a:extLst>
                <a:ext uri="{FF2B5EF4-FFF2-40B4-BE49-F238E27FC236}">
                  <a16:creationId xmlns:a16="http://schemas.microsoft.com/office/drawing/2014/main" id="{3EC8D0FE-C984-1343-877C-307A509A28E9}"/>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2" name="Groep 162">
              <a:extLst>
                <a:ext uri="{FF2B5EF4-FFF2-40B4-BE49-F238E27FC236}">
                  <a16:creationId xmlns:a16="http://schemas.microsoft.com/office/drawing/2014/main" id="{D515D8A4-A897-7D40-B2D0-208C5B428D9D}"/>
                </a:ext>
              </a:extLst>
            </p:cNvPr>
            <p:cNvGrpSpPr/>
            <p:nvPr userDrawn="1"/>
          </p:nvGrpSpPr>
          <p:grpSpPr>
            <a:xfrm>
              <a:off x="12757283" y="3162561"/>
              <a:ext cx="825500" cy="209550"/>
              <a:chOff x="13504624" y="2482850"/>
              <a:chExt cx="825500" cy="209550"/>
            </a:xfrm>
          </p:grpSpPr>
          <p:sp>
            <p:nvSpPr>
              <p:cNvPr id="199" name="Rechthoek 193">
                <a:extLst>
                  <a:ext uri="{FF2B5EF4-FFF2-40B4-BE49-F238E27FC236}">
                    <a16:creationId xmlns:a16="http://schemas.microsoft.com/office/drawing/2014/main" id="{E1EB0ECC-6C26-7948-88C1-7E17F93B55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0" name="Rechte verbindingslijn 194">
                <a:extLst>
                  <a:ext uri="{FF2B5EF4-FFF2-40B4-BE49-F238E27FC236}">
                    <a16:creationId xmlns:a16="http://schemas.microsoft.com/office/drawing/2014/main" id="{14A77D84-592F-7A4B-BDA5-26913685B7A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1" name="Gelijkbenige driehoek 195">
                <a:extLst>
                  <a:ext uri="{FF2B5EF4-FFF2-40B4-BE49-F238E27FC236}">
                    <a16:creationId xmlns:a16="http://schemas.microsoft.com/office/drawing/2014/main" id="{1900CE7A-DD5E-4F41-AA5E-DA8F83ADC7E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3" name="Ovaal 155">
              <a:extLst>
                <a:ext uri="{FF2B5EF4-FFF2-40B4-BE49-F238E27FC236}">
                  <a16:creationId xmlns:a16="http://schemas.microsoft.com/office/drawing/2014/main" id="{35EB0B48-55E5-C840-ABFC-2663E1643FCD}"/>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4" name="Rechthoek 158">
              <a:extLst>
                <a:ext uri="{FF2B5EF4-FFF2-40B4-BE49-F238E27FC236}">
                  <a16:creationId xmlns:a16="http://schemas.microsoft.com/office/drawing/2014/main" id="{B0EB6F62-06EF-934C-92D3-6C51E34C7505}"/>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5" name="Groep 163">
              <a:extLst>
                <a:ext uri="{FF2B5EF4-FFF2-40B4-BE49-F238E27FC236}">
                  <a16:creationId xmlns:a16="http://schemas.microsoft.com/office/drawing/2014/main" id="{D22695EE-6B6F-6F47-90D2-CCDC45BEB8BE}"/>
                </a:ext>
              </a:extLst>
            </p:cNvPr>
            <p:cNvGrpSpPr/>
            <p:nvPr userDrawn="1"/>
          </p:nvGrpSpPr>
          <p:grpSpPr>
            <a:xfrm>
              <a:off x="12757283" y="2126361"/>
              <a:ext cx="294789" cy="318834"/>
              <a:chOff x="14466489" y="1001522"/>
              <a:chExt cx="290627" cy="314333"/>
            </a:xfrm>
          </p:grpSpPr>
          <p:sp>
            <p:nvSpPr>
              <p:cNvPr id="193" name="Rechthoek 187">
                <a:extLst>
                  <a:ext uri="{FF2B5EF4-FFF2-40B4-BE49-F238E27FC236}">
                    <a16:creationId xmlns:a16="http://schemas.microsoft.com/office/drawing/2014/main" id="{A3F33454-37BB-0643-B4AD-389224AD7E6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4" name="Ovaal 188">
                <a:extLst>
                  <a:ext uri="{FF2B5EF4-FFF2-40B4-BE49-F238E27FC236}">
                    <a16:creationId xmlns:a16="http://schemas.microsoft.com/office/drawing/2014/main" id="{408BE570-B244-5841-8EA9-08857C39CFA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5" name="Vrije vorm: vorm 189">
                <a:extLst>
                  <a:ext uri="{FF2B5EF4-FFF2-40B4-BE49-F238E27FC236}">
                    <a16:creationId xmlns:a16="http://schemas.microsoft.com/office/drawing/2014/main" id="{0F4FAC81-C754-C44E-B8D0-3A8D80361C7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6" name="Rechthoek: afgeronde hoeken 190">
                <a:extLst>
                  <a:ext uri="{FF2B5EF4-FFF2-40B4-BE49-F238E27FC236}">
                    <a16:creationId xmlns:a16="http://schemas.microsoft.com/office/drawing/2014/main" id="{70819E5D-4B7A-0B4A-AB92-A02E0B88D40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7" name="Rechte verbindingslijn 191">
                <a:extLst>
                  <a:ext uri="{FF2B5EF4-FFF2-40B4-BE49-F238E27FC236}">
                    <a16:creationId xmlns:a16="http://schemas.microsoft.com/office/drawing/2014/main" id="{73E6C3AD-6541-744D-BB9B-993BCB9A627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8" name="Rechte verbindingslijn 192">
                <a:extLst>
                  <a:ext uri="{FF2B5EF4-FFF2-40B4-BE49-F238E27FC236}">
                    <a16:creationId xmlns:a16="http://schemas.microsoft.com/office/drawing/2014/main" id="{4C44C715-5C03-CD49-843D-991BA522EC64}"/>
                  </a:ext>
                </a:extLst>
              </p:cNvPr>
              <p:cNvCxnSpPr>
                <a:cxnSpLocks/>
                <a:stCxn id="19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6" name="Groep 152">
              <a:extLst>
                <a:ext uri="{FF2B5EF4-FFF2-40B4-BE49-F238E27FC236}">
                  <a16:creationId xmlns:a16="http://schemas.microsoft.com/office/drawing/2014/main" id="{C8612306-F228-E044-8644-8C50B526AAA8}"/>
                </a:ext>
              </a:extLst>
            </p:cNvPr>
            <p:cNvGrpSpPr/>
            <p:nvPr userDrawn="1"/>
          </p:nvGrpSpPr>
          <p:grpSpPr>
            <a:xfrm>
              <a:off x="12757283" y="4084851"/>
              <a:ext cx="1499406" cy="678267"/>
              <a:chOff x="12757283" y="3120781"/>
              <a:chExt cx="1499406" cy="678267"/>
            </a:xfrm>
          </p:grpSpPr>
          <p:sp>
            <p:nvSpPr>
              <p:cNvPr id="179" name="Rechthoek 199">
                <a:extLst>
                  <a:ext uri="{FF2B5EF4-FFF2-40B4-BE49-F238E27FC236}">
                    <a16:creationId xmlns:a16="http://schemas.microsoft.com/office/drawing/2014/main" id="{0A4DD52A-1962-0048-98EA-9EE757A41D91}"/>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0" name="Rechthoek 200">
                <a:extLst>
                  <a:ext uri="{FF2B5EF4-FFF2-40B4-BE49-F238E27FC236}">
                    <a16:creationId xmlns:a16="http://schemas.microsoft.com/office/drawing/2014/main" id="{0E3456ED-5982-2C40-88FC-C38B99F599AD}"/>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1" name="Tekstvak 201">
                <a:extLst>
                  <a:ext uri="{FF2B5EF4-FFF2-40B4-BE49-F238E27FC236}">
                    <a16:creationId xmlns:a16="http://schemas.microsoft.com/office/drawing/2014/main" id="{A508ADDB-AEA3-8343-B65D-04676CD89A7E}"/>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2" name="Tekstvak 202">
                <a:extLst>
                  <a:ext uri="{FF2B5EF4-FFF2-40B4-BE49-F238E27FC236}">
                    <a16:creationId xmlns:a16="http://schemas.microsoft.com/office/drawing/2014/main" id="{5DF0A370-EC74-4748-996C-4825B305881F}"/>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3" name="Picture 3">
                <a:extLst>
                  <a:ext uri="{FF2B5EF4-FFF2-40B4-BE49-F238E27FC236}">
                    <a16:creationId xmlns:a16="http://schemas.microsoft.com/office/drawing/2014/main" id="{558BC5E4-2280-4F49-BD40-C57F7D0433C9}"/>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 name="Gelijkbenige driehoek 204">
                <a:extLst>
                  <a:ext uri="{FF2B5EF4-FFF2-40B4-BE49-F238E27FC236}">
                    <a16:creationId xmlns:a16="http://schemas.microsoft.com/office/drawing/2014/main" id="{314FBF9C-33D9-D449-8938-926437455364}"/>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5" name="Groep 205">
                <a:extLst>
                  <a:ext uri="{FF2B5EF4-FFF2-40B4-BE49-F238E27FC236}">
                    <a16:creationId xmlns:a16="http://schemas.microsoft.com/office/drawing/2014/main" id="{72568549-4C97-2F4F-9905-F7A45D543240}"/>
                  </a:ext>
                </a:extLst>
              </p:cNvPr>
              <p:cNvGrpSpPr/>
              <p:nvPr userDrawn="1"/>
            </p:nvGrpSpPr>
            <p:grpSpPr>
              <a:xfrm>
                <a:off x="12822311" y="3178534"/>
                <a:ext cx="182309" cy="163794"/>
                <a:chOff x="12832541" y="3162395"/>
                <a:chExt cx="219532" cy="197236"/>
              </a:xfrm>
            </p:grpSpPr>
            <p:sp>
              <p:nvSpPr>
                <p:cNvPr id="190" name="Rechthoek 210">
                  <a:extLst>
                    <a:ext uri="{FF2B5EF4-FFF2-40B4-BE49-F238E27FC236}">
                      <a16:creationId xmlns:a16="http://schemas.microsoft.com/office/drawing/2014/main" id="{95C67F62-4530-A748-BD0E-02CA09336839}"/>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1" name="Rechthoek 211">
                  <a:extLst>
                    <a:ext uri="{FF2B5EF4-FFF2-40B4-BE49-F238E27FC236}">
                      <a16:creationId xmlns:a16="http://schemas.microsoft.com/office/drawing/2014/main" id="{45EA6D99-745F-C746-865F-735A3EE833F7}"/>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2" name="Rechthoek 212">
                  <a:extLst>
                    <a:ext uri="{FF2B5EF4-FFF2-40B4-BE49-F238E27FC236}">
                      <a16:creationId xmlns:a16="http://schemas.microsoft.com/office/drawing/2014/main" id="{0E4ED221-82C8-404C-8A1C-57403755FD9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6" name="Groep 206">
                <a:extLst>
                  <a:ext uri="{FF2B5EF4-FFF2-40B4-BE49-F238E27FC236}">
                    <a16:creationId xmlns:a16="http://schemas.microsoft.com/office/drawing/2014/main" id="{5B1C8F99-2732-114B-8C10-2BDEC2C8F8E7}"/>
                  </a:ext>
                </a:extLst>
              </p:cNvPr>
              <p:cNvGrpSpPr/>
              <p:nvPr userDrawn="1"/>
            </p:nvGrpSpPr>
            <p:grpSpPr>
              <a:xfrm>
                <a:off x="12822311" y="3480352"/>
                <a:ext cx="182309" cy="163794"/>
                <a:chOff x="12832541" y="3162395"/>
                <a:chExt cx="219532" cy="197236"/>
              </a:xfrm>
            </p:grpSpPr>
            <p:sp>
              <p:nvSpPr>
                <p:cNvPr id="187" name="Rechthoek 207">
                  <a:extLst>
                    <a:ext uri="{FF2B5EF4-FFF2-40B4-BE49-F238E27FC236}">
                      <a16:creationId xmlns:a16="http://schemas.microsoft.com/office/drawing/2014/main" id="{F83CDE63-56A0-7949-BE78-187DF017DD9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8" name="Rechthoek 208">
                  <a:extLst>
                    <a:ext uri="{FF2B5EF4-FFF2-40B4-BE49-F238E27FC236}">
                      <a16:creationId xmlns:a16="http://schemas.microsoft.com/office/drawing/2014/main" id="{F7A0A4BB-6A92-DA45-A8F0-F76688180726}"/>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9" name="Rechthoek 209">
                  <a:extLst>
                    <a:ext uri="{FF2B5EF4-FFF2-40B4-BE49-F238E27FC236}">
                      <a16:creationId xmlns:a16="http://schemas.microsoft.com/office/drawing/2014/main" id="{F9EFEDB6-84E4-C54F-ADDE-664B9B402C18}"/>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7" name="Ovaal 164">
              <a:extLst>
                <a:ext uri="{FF2B5EF4-FFF2-40B4-BE49-F238E27FC236}">
                  <a16:creationId xmlns:a16="http://schemas.microsoft.com/office/drawing/2014/main" id="{4664A662-7C5F-C14B-A930-5F4199EEE5F5}"/>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8" name="Rechthoek 165">
              <a:extLst>
                <a:ext uri="{FF2B5EF4-FFF2-40B4-BE49-F238E27FC236}">
                  <a16:creationId xmlns:a16="http://schemas.microsoft.com/office/drawing/2014/main" id="{29591068-C37A-DB40-9D8E-F9A078CF75F4}"/>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9" name="Rechte verbindingslijn 166">
              <a:extLst>
                <a:ext uri="{FF2B5EF4-FFF2-40B4-BE49-F238E27FC236}">
                  <a16:creationId xmlns:a16="http://schemas.microsoft.com/office/drawing/2014/main" id="{43100112-502E-C047-8007-1BA4E64EAE75}"/>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0" name="Ovaal 168">
              <a:extLst>
                <a:ext uri="{FF2B5EF4-FFF2-40B4-BE49-F238E27FC236}">
                  <a16:creationId xmlns:a16="http://schemas.microsoft.com/office/drawing/2014/main" id="{29F91658-81B3-E64C-AE80-9D09D7711C39}"/>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1" name="Rechthoek 169">
              <a:extLst>
                <a:ext uri="{FF2B5EF4-FFF2-40B4-BE49-F238E27FC236}">
                  <a16:creationId xmlns:a16="http://schemas.microsoft.com/office/drawing/2014/main" id="{9E8233BB-BEF7-AF4C-B54C-57AEF8F750F4}"/>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2" name="Groep 170">
              <a:extLst>
                <a:ext uri="{FF2B5EF4-FFF2-40B4-BE49-F238E27FC236}">
                  <a16:creationId xmlns:a16="http://schemas.microsoft.com/office/drawing/2014/main" id="{E8935F80-688D-2641-AE89-54AF9FF222B6}"/>
                </a:ext>
              </a:extLst>
            </p:cNvPr>
            <p:cNvGrpSpPr/>
            <p:nvPr userDrawn="1"/>
          </p:nvGrpSpPr>
          <p:grpSpPr>
            <a:xfrm>
              <a:off x="12700791" y="6095601"/>
              <a:ext cx="514284" cy="612918"/>
              <a:chOff x="12682980" y="3403241"/>
              <a:chExt cx="622284" cy="741632"/>
            </a:xfrm>
          </p:grpSpPr>
          <p:grpSp>
            <p:nvGrpSpPr>
              <p:cNvPr id="163" name="Groep 171">
                <a:extLst>
                  <a:ext uri="{FF2B5EF4-FFF2-40B4-BE49-F238E27FC236}">
                    <a16:creationId xmlns:a16="http://schemas.microsoft.com/office/drawing/2014/main" id="{F287430F-3B97-D14C-8AAD-E1F745D786E6}"/>
                  </a:ext>
                </a:extLst>
              </p:cNvPr>
              <p:cNvGrpSpPr/>
              <p:nvPr userDrawn="1"/>
            </p:nvGrpSpPr>
            <p:grpSpPr>
              <a:xfrm>
                <a:off x="12771568" y="3403241"/>
                <a:ext cx="467138" cy="448489"/>
                <a:chOff x="12782195" y="3403241"/>
                <a:chExt cx="467138" cy="448489"/>
              </a:xfrm>
            </p:grpSpPr>
            <p:grpSp>
              <p:nvGrpSpPr>
                <p:cNvPr id="166" name="Groep 174">
                  <a:extLst>
                    <a:ext uri="{FF2B5EF4-FFF2-40B4-BE49-F238E27FC236}">
                      <a16:creationId xmlns:a16="http://schemas.microsoft.com/office/drawing/2014/main" id="{28D044D0-0BD5-5E44-A33C-1A212E158615}"/>
                    </a:ext>
                  </a:extLst>
                </p:cNvPr>
                <p:cNvGrpSpPr/>
                <p:nvPr userDrawn="1"/>
              </p:nvGrpSpPr>
              <p:grpSpPr>
                <a:xfrm>
                  <a:off x="12782195" y="3403241"/>
                  <a:ext cx="412967" cy="393907"/>
                  <a:chOff x="13554906" y="3320109"/>
                  <a:chExt cx="443906" cy="423419"/>
                </a:xfrm>
              </p:grpSpPr>
              <p:grpSp>
                <p:nvGrpSpPr>
                  <p:cNvPr id="173" name="Groep 181">
                    <a:extLst>
                      <a:ext uri="{FF2B5EF4-FFF2-40B4-BE49-F238E27FC236}">
                        <a16:creationId xmlns:a16="http://schemas.microsoft.com/office/drawing/2014/main" id="{4C86D127-D718-344F-A853-2E92F2182D7C}"/>
                      </a:ext>
                    </a:extLst>
                  </p:cNvPr>
                  <p:cNvGrpSpPr/>
                  <p:nvPr userDrawn="1"/>
                </p:nvGrpSpPr>
                <p:grpSpPr>
                  <a:xfrm>
                    <a:off x="13554906" y="3320109"/>
                    <a:ext cx="443906" cy="423419"/>
                    <a:chOff x="12909684" y="1276143"/>
                    <a:chExt cx="443906" cy="423419"/>
                  </a:xfrm>
                </p:grpSpPr>
                <p:sp>
                  <p:nvSpPr>
                    <p:cNvPr id="176" name="Rechthoek 184">
                      <a:extLst>
                        <a:ext uri="{FF2B5EF4-FFF2-40B4-BE49-F238E27FC236}">
                          <a16:creationId xmlns:a16="http://schemas.microsoft.com/office/drawing/2014/main" id="{8A4D273B-BC38-3F4C-9064-C7B9E47202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7" name="Rechthoek 185">
                      <a:extLst>
                        <a:ext uri="{FF2B5EF4-FFF2-40B4-BE49-F238E27FC236}">
                          <a16:creationId xmlns:a16="http://schemas.microsoft.com/office/drawing/2014/main" id="{AED26E5F-B7B1-0248-B667-3A66E152263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8" name="Ovaal 186">
                      <a:extLst>
                        <a:ext uri="{FF2B5EF4-FFF2-40B4-BE49-F238E27FC236}">
                          <a16:creationId xmlns:a16="http://schemas.microsoft.com/office/drawing/2014/main" id="{A6111DF6-88A9-6949-A85C-A763C73E95A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4" name="Afbeelding 182">
                    <a:extLst>
                      <a:ext uri="{FF2B5EF4-FFF2-40B4-BE49-F238E27FC236}">
                        <a16:creationId xmlns:a16="http://schemas.microsoft.com/office/drawing/2014/main" id="{60F79D80-EEB2-7D44-A687-33765D3B581B}"/>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75" name="Afbeelding 183">
                    <a:extLst>
                      <a:ext uri="{FF2B5EF4-FFF2-40B4-BE49-F238E27FC236}">
                        <a16:creationId xmlns:a16="http://schemas.microsoft.com/office/drawing/2014/main" id="{80AC90A5-86B2-C749-9DA8-A92B975D45D6}"/>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67" name="Groep 175">
                  <a:extLst>
                    <a:ext uri="{FF2B5EF4-FFF2-40B4-BE49-F238E27FC236}">
                      <a16:creationId xmlns:a16="http://schemas.microsoft.com/office/drawing/2014/main" id="{799E43B9-AF78-C64C-A656-01269005DDFB}"/>
                    </a:ext>
                  </a:extLst>
                </p:cNvPr>
                <p:cNvGrpSpPr/>
                <p:nvPr userDrawn="1"/>
              </p:nvGrpSpPr>
              <p:grpSpPr>
                <a:xfrm>
                  <a:off x="13103513" y="3705268"/>
                  <a:ext cx="145820" cy="146462"/>
                  <a:chOff x="13096169" y="3602278"/>
                  <a:chExt cx="145820" cy="146462"/>
                </a:xfrm>
              </p:grpSpPr>
              <p:sp>
                <p:nvSpPr>
                  <p:cNvPr id="171" name="Rechthoek 179">
                    <a:extLst>
                      <a:ext uri="{FF2B5EF4-FFF2-40B4-BE49-F238E27FC236}">
                        <a16:creationId xmlns:a16="http://schemas.microsoft.com/office/drawing/2014/main" id="{FA63F31E-7BEB-8748-BA98-FB5BCA6F5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2" name="Rechthoek 180">
                    <a:extLst>
                      <a:ext uri="{FF2B5EF4-FFF2-40B4-BE49-F238E27FC236}">
                        <a16:creationId xmlns:a16="http://schemas.microsoft.com/office/drawing/2014/main" id="{358D8562-EEB0-4445-837E-687C34BB2FC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8" name="Groep 176">
                  <a:extLst>
                    <a:ext uri="{FF2B5EF4-FFF2-40B4-BE49-F238E27FC236}">
                      <a16:creationId xmlns:a16="http://schemas.microsoft.com/office/drawing/2014/main" id="{47F4751C-C196-2841-B3E1-AFED3FFDCEEE}"/>
                    </a:ext>
                  </a:extLst>
                </p:cNvPr>
                <p:cNvGrpSpPr/>
                <p:nvPr userDrawn="1"/>
              </p:nvGrpSpPr>
              <p:grpSpPr>
                <a:xfrm rot="10800000">
                  <a:off x="13061402" y="3665637"/>
                  <a:ext cx="145820" cy="146462"/>
                  <a:chOff x="13096169" y="3602278"/>
                  <a:chExt cx="145820" cy="146462"/>
                </a:xfrm>
              </p:grpSpPr>
              <p:sp>
                <p:nvSpPr>
                  <p:cNvPr id="169" name="Rechthoek 177">
                    <a:extLst>
                      <a:ext uri="{FF2B5EF4-FFF2-40B4-BE49-F238E27FC236}">
                        <a16:creationId xmlns:a16="http://schemas.microsoft.com/office/drawing/2014/main" id="{450CBF93-1026-894B-9F20-2CC5DD0E54D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0" name="Rechthoek 178">
                    <a:extLst>
                      <a:ext uri="{FF2B5EF4-FFF2-40B4-BE49-F238E27FC236}">
                        <a16:creationId xmlns:a16="http://schemas.microsoft.com/office/drawing/2014/main" id="{BF6623F4-B412-744C-96D2-6ACAE9022B4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4" name="Rechthoek 172">
                <a:extLst>
                  <a:ext uri="{FF2B5EF4-FFF2-40B4-BE49-F238E27FC236}">
                    <a16:creationId xmlns:a16="http://schemas.microsoft.com/office/drawing/2014/main" id="{A4384E22-B550-BA4E-94E1-ABDEEB43A622}"/>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5" name="Gelijkbenige driehoek 173">
                <a:extLst>
                  <a:ext uri="{FF2B5EF4-FFF2-40B4-BE49-F238E27FC236}">
                    <a16:creationId xmlns:a16="http://schemas.microsoft.com/office/drawing/2014/main" id="{34043201-D664-DF46-A7BE-2A67F7CD8AAE}"/>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Tree>
    <p:extLst>
      <p:ext uri="{BB962C8B-B14F-4D97-AF65-F5344CB8AC3E}">
        <p14:creationId xmlns:p14="http://schemas.microsoft.com/office/powerpoint/2010/main" val="258342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1527" userDrawn="1">
          <p15:clr>
            <a:srgbClr val="FBAE40"/>
          </p15:clr>
        </p15:guide>
        <p15:guide id="3" orient="horz" pos="1842" userDrawn="1">
          <p15:clr>
            <a:srgbClr val="FBAE40"/>
          </p15:clr>
        </p15:guide>
        <p15:guide id="4" orient="horz" pos="2636" userDrawn="1">
          <p15:clr>
            <a:srgbClr val="FBAE40"/>
          </p15:clr>
        </p15:guide>
        <p15:guide id="5" orient="horz" pos="343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smtClean="0"/>
              <a:t>Titelmasterformat durch Klicken bearbeiten</a:t>
            </a:r>
            <a:endParaRPr lang="de-DE" dirty="0"/>
          </a:p>
        </p:txBody>
      </p:sp>
      <p:sp>
        <p:nvSpPr>
          <p:cNvPr id="5" name="Textplatzhalter 4"/>
          <p:cNvSpPr>
            <a:spLocks noGrp="1"/>
          </p:cNvSpPr>
          <p:nvPr>
            <p:ph type="body" sz="quarter" idx="14"/>
          </p:nvPr>
        </p:nvSpPr>
        <p:spPr>
          <a:xfrm>
            <a:off x="436563" y="1374775"/>
            <a:ext cx="8166100" cy="4852988"/>
          </a:xfrm>
          <a:prstGeom prst="rect">
            <a:avLst/>
          </a:prstGeom>
        </p:spPr>
        <p:txBody>
          <a:bodyPr lIns="0" tIns="0" rIns="0" bIns="0"/>
          <a:lstStyle>
            <a:lvl1pPr marL="342891" indent="-342891">
              <a:spcBef>
                <a:spcPts val="1200"/>
              </a:spcBef>
              <a:buClr>
                <a:schemeClr val="accent1"/>
              </a:buClr>
              <a:buFont typeface="Wingdings" pitchFamily="2" charset="2"/>
              <a:buChar char="§"/>
              <a:defRPr sz="2200"/>
            </a:lvl1pPr>
            <a:lvl2pPr marL="742932" indent="-285744">
              <a:spcBef>
                <a:spcPts val="1200"/>
              </a:spcBef>
              <a:buClr>
                <a:schemeClr val="accent1"/>
              </a:buClr>
              <a:buFont typeface="Arial" pitchFamily="34" charset="0"/>
              <a:buChar char="̶"/>
              <a:defRPr sz="2200"/>
            </a:lvl2pPr>
            <a:lvl3pPr marL="1142971" indent="-228594">
              <a:spcBef>
                <a:spcPts val="1200"/>
              </a:spcBef>
              <a:buClr>
                <a:schemeClr val="accent1"/>
              </a:buClr>
              <a:buFont typeface="Arial" pitchFamily="34" charset="0"/>
              <a:buChar char="•"/>
              <a:defRPr sz="2200"/>
            </a:lvl3pPr>
            <a:lvl4pPr marL="1600160" indent="-228594">
              <a:spcBef>
                <a:spcPts val="1200"/>
              </a:spcBef>
              <a:buClr>
                <a:schemeClr val="accent1"/>
              </a:buClr>
              <a:buFont typeface="Arial" pitchFamily="34" charset="0"/>
              <a:buChar char="»"/>
              <a:defRPr sz="2200"/>
            </a:lvl4pPr>
            <a:lvl5pPr marL="1828754" indent="0">
              <a:buNone/>
              <a:defRPr sz="17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sp>
        <p:nvSpPr>
          <p:cNvPr id="4" name="Rectangle 41"/>
          <p:cNvSpPr>
            <a:spLocks noGrp="1" noChangeArrowheads="1"/>
          </p:cNvSpPr>
          <p:nvPr>
            <p:ph type="ftr" sz="quarter" idx="15"/>
          </p:nvPr>
        </p:nvSpPr>
        <p:spPr>
          <a:ln/>
        </p:spPr>
        <p:txBody>
          <a:bodyPr/>
          <a:lstStyle>
            <a:lvl1pPr>
              <a:defRPr/>
            </a:lvl1pPr>
          </a:lstStyle>
          <a:p>
            <a:pPr>
              <a:defRPr/>
            </a:pPr>
            <a:fld id="{E46B21BD-0E13-40F9-8B52-C24206CA6126}" type="slidenum">
              <a:rPr lang="de-DE"/>
              <a:pPr>
                <a:defRPr/>
              </a:pPr>
              <a:t>‹Nr.›</a:t>
            </a:fld>
            <a:endParaRPr lang="de-DE" dirty="0"/>
          </a:p>
        </p:txBody>
      </p:sp>
    </p:spTree>
    <p:extLst>
      <p:ext uri="{BB962C8B-B14F-4D97-AF65-F5344CB8AC3E}">
        <p14:creationId xmlns:p14="http://schemas.microsoft.com/office/powerpoint/2010/main" val="1134328797"/>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4x icon row">
    <p:spTree>
      <p:nvGrpSpPr>
        <p:cNvPr id="1" name=""/>
        <p:cNvGrpSpPr/>
        <p:nvPr/>
      </p:nvGrpSpPr>
      <p:grpSpPr>
        <a:xfrm>
          <a:off x="0" y="0"/>
          <a:ext cx="0" cy="0"/>
          <a:chOff x="0" y="0"/>
          <a:chExt cx="0" cy="0"/>
        </a:xfrm>
      </p:grpSpPr>
      <p:sp>
        <p:nvSpPr>
          <p:cNvPr id="21" name="Tijdelijke aanduiding voor afbeelding 58">
            <a:extLst>
              <a:ext uri="{FF2B5EF4-FFF2-40B4-BE49-F238E27FC236}">
                <a16:creationId xmlns:a16="http://schemas.microsoft.com/office/drawing/2014/main" id="{D595C967-AE58-514C-991E-D896BD256B48}"/>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595124" y="104400"/>
            <a:ext cx="546041"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27" name="Tijdelijke aanduiding voor verticale tekst 2">
            <a:extLst>
              <a:ext uri="{FF2B5EF4-FFF2-40B4-BE49-F238E27FC236}">
                <a16:creationId xmlns:a16="http://schemas.microsoft.com/office/drawing/2014/main" id="{7DB2A145-9DC5-440D-A086-F6A298335239}"/>
              </a:ext>
            </a:extLst>
          </p:cNvPr>
          <p:cNvSpPr>
            <a:spLocks noGrp="1"/>
          </p:cNvSpPr>
          <p:nvPr>
            <p:ph type="body" orient="vert" idx="37" hasCustomPrompt="1"/>
          </p:nvPr>
        </p:nvSpPr>
        <p:spPr>
          <a:xfrm>
            <a:off x="2398154" y="2477971"/>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28" name="Tijdelijke aanduiding voor verticale tekst 2">
            <a:extLst>
              <a:ext uri="{FF2B5EF4-FFF2-40B4-BE49-F238E27FC236}">
                <a16:creationId xmlns:a16="http://schemas.microsoft.com/office/drawing/2014/main" id="{9238DEE1-A210-41BB-8FF7-B58CF827EA54}"/>
              </a:ext>
            </a:extLst>
          </p:cNvPr>
          <p:cNvSpPr>
            <a:spLocks noGrp="1"/>
          </p:cNvSpPr>
          <p:nvPr>
            <p:ph type="body" orient="vert" idx="50" hasCustomPrompt="1"/>
          </p:nvPr>
        </p:nvSpPr>
        <p:spPr>
          <a:xfrm>
            <a:off x="2398154" y="4776102"/>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29" name="Tijdelijke aanduiding voor verticale tekst 2">
            <a:extLst>
              <a:ext uri="{FF2B5EF4-FFF2-40B4-BE49-F238E27FC236}">
                <a16:creationId xmlns:a16="http://schemas.microsoft.com/office/drawing/2014/main" id="{BEC03B3F-6D5A-45D4-9A88-EE2072C4B17B}"/>
              </a:ext>
            </a:extLst>
          </p:cNvPr>
          <p:cNvSpPr>
            <a:spLocks noGrp="1"/>
          </p:cNvSpPr>
          <p:nvPr>
            <p:ph type="body" orient="vert" idx="51" hasCustomPrompt="1"/>
          </p:nvPr>
        </p:nvSpPr>
        <p:spPr>
          <a:xfrm>
            <a:off x="2398154" y="5924658"/>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24" name="Tijdelijke aanduiding voor verticale tekst 2">
            <a:extLst>
              <a:ext uri="{FF2B5EF4-FFF2-40B4-BE49-F238E27FC236}">
                <a16:creationId xmlns:a16="http://schemas.microsoft.com/office/drawing/2014/main" id="{F06D0585-0474-2A46-ADE5-F4EBA4218A2F}"/>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4" name="Tijdelijke aanduiding voor verticale tekst 2">
            <a:extLst>
              <a:ext uri="{FF2B5EF4-FFF2-40B4-BE49-F238E27FC236}">
                <a16:creationId xmlns:a16="http://schemas.microsoft.com/office/drawing/2014/main" id="{4BF39F4B-4159-574C-86DC-6B11C3706339}"/>
              </a:ext>
            </a:extLst>
          </p:cNvPr>
          <p:cNvSpPr>
            <a:spLocks noGrp="1"/>
          </p:cNvSpPr>
          <p:nvPr>
            <p:ph type="body" orient="vert" idx="52" hasCustomPrompt="1"/>
          </p:nvPr>
        </p:nvSpPr>
        <p:spPr>
          <a:xfrm>
            <a:off x="2398154" y="3623253"/>
            <a:ext cx="3354383" cy="394663"/>
          </a:xfrm>
        </p:spPr>
        <p:txBody>
          <a:bodyPr vert="horz" lIns="0" tIns="0" rIns="0" bIns="0"/>
          <a:lstStyle>
            <a:lvl1pPr marL="0" indent="0" algn="l">
              <a:lnSpc>
                <a:spcPct val="90000"/>
              </a:lnSpc>
              <a:spcAft>
                <a:spcPts val="0"/>
              </a:spcAft>
              <a:buNone/>
              <a:defRPr sz="1200" b="1" cap="none" baseline="0">
                <a:solidFill>
                  <a:schemeClr val="tx1"/>
                </a:solidFill>
              </a:defRPr>
            </a:lvl1pPr>
            <a:lvl2pPr marL="0" indent="0">
              <a:spcBef>
                <a:spcPts val="0"/>
              </a:spcBef>
              <a:buNone/>
              <a:defRPr sz="1051">
                <a:solidFill>
                  <a:schemeClr val="tx1"/>
                </a:solidFill>
              </a:defRPr>
            </a:lvl2pPr>
            <a:lvl3pPr>
              <a:defRPr/>
            </a:lvl3pPr>
            <a:lvl4pPr>
              <a:defRPr/>
            </a:lvl4pPr>
            <a:lvl5pPr>
              <a:defRPr/>
            </a:lvl5pPr>
            <a:lvl6pPr>
              <a:defRPr/>
            </a:lvl6pPr>
            <a:lvl7pPr>
              <a:defRPr/>
            </a:lvl7pPr>
            <a:lvl8pPr>
              <a:defRPr/>
            </a:lvl8pPr>
            <a:lvl9pPr>
              <a:defRPr/>
            </a:lvl9pPr>
          </a:lstStyle>
          <a:p>
            <a:pPr lvl="0"/>
            <a:r>
              <a:rPr lang="en-GB" noProof="0"/>
              <a:t>Bold text</a:t>
            </a:r>
          </a:p>
          <a:p>
            <a:pPr lvl="1"/>
            <a:r>
              <a:rPr lang="en-GB" noProof="0"/>
              <a:t>Plain text</a:t>
            </a:r>
          </a:p>
        </p:txBody>
      </p:sp>
      <p:sp>
        <p:nvSpPr>
          <p:cNvPr id="78" name="Rechthoek 23">
            <a:extLst>
              <a:ext uri="{FF2B5EF4-FFF2-40B4-BE49-F238E27FC236}">
                <a16:creationId xmlns:a16="http://schemas.microsoft.com/office/drawing/2014/main" id="{39E521A0-1611-204E-8881-155C0C37FE06}"/>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44" name="Group 143">
            <a:extLst>
              <a:ext uri="{FF2B5EF4-FFF2-40B4-BE49-F238E27FC236}">
                <a16:creationId xmlns:a16="http://schemas.microsoft.com/office/drawing/2014/main" id="{2DB3B7DA-7568-D14D-B8F1-6C92F0FC0DF9}"/>
              </a:ext>
            </a:extLst>
          </p:cNvPr>
          <p:cNvGrpSpPr/>
          <p:nvPr userDrawn="1"/>
        </p:nvGrpSpPr>
        <p:grpSpPr>
          <a:xfrm>
            <a:off x="9291401" y="2"/>
            <a:ext cx="2393267" cy="6708519"/>
            <a:chOff x="12388535" y="0"/>
            <a:chExt cx="3191021" cy="6708519"/>
          </a:xfrm>
        </p:grpSpPr>
        <p:sp>
          <p:nvSpPr>
            <p:cNvPr id="145" name="Freeform 101">
              <a:extLst>
                <a:ext uri="{FF2B5EF4-FFF2-40B4-BE49-F238E27FC236}">
                  <a16:creationId xmlns:a16="http://schemas.microsoft.com/office/drawing/2014/main" id="{B70F5B6D-649C-F047-9F2A-C1346FCE695C}"/>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6" name="Rechthoek 197">
              <a:extLst>
                <a:ext uri="{FF2B5EF4-FFF2-40B4-BE49-F238E27FC236}">
                  <a16:creationId xmlns:a16="http://schemas.microsoft.com/office/drawing/2014/main" id="{2BF6A8DF-E53D-804D-ABE5-AE2E60A98548}"/>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7" name="Rechte verbindingslijn 198">
              <a:extLst>
                <a:ext uri="{FF2B5EF4-FFF2-40B4-BE49-F238E27FC236}">
                  <a16:creationId xmlns:a16="http://schemas.microsoft.com/office/drawing/2014/main" id="{3A02DA59-D2DB-B54C-ACAF-9A484D386724}"/>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8" name="Rechthoek 154">
              <a:extLst>
                <a:ext uri="{FF2B5EF4-FFF2-40B4-BE49-F238E27FC236}">
                  <a16:creationId xmlns:a16="http://schemas.microsoft.com/office/drawing/2014/main" id="{3C6E7A8A-75F3-AC4D-A238-DB549F5CB95B}"/>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9" name="Rechte verbindingslijn 156">
              <a:extLst>
                <a:ext uri="{FF2B5EF4-FFF2-40B4-BE49-F238E27FC236}">
                  <a16:creationId xmlns:a16="http://schemas.microsoft.com/office/drawing/2014/main" id="{A52953C5-998F-A64F-A9D0-6AA8352C1F47}"/>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50" name="Rechte verbindingslijn 157">
              <a:extLst>
                <a:ext uri="{FF2B5EF4-FFF2-40B4-BE49-F238E27FC236}">
                  <a16:creationId xmlns:a16="http://schemas.microsoft.com/office/drawing/2014/main" id="{FBF79083-9657-784C-BC63-140CE4EE87CF}"/>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1" name="Rechte verbindingslijn 159">
              <a:extLst>
                <a:ext uri="{FF2B5EF4-FFF2-40B4-BE49-F238E27FC236}">
                  <a16:creationId xmlns:a16="http://schemas.microsoft.com/office/drawing/2014/main" id="{02CD0A77-3299-934A-8538-A910E468620E}"/>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2" name="Ovaal 160">
              <a:extLst>
                <a:ext uri="{FF2B5EF4-FFF2-40B4-BE49-F238E27FC236}">
                  <a16:creationId xmlns:a16="http://schemas.microsoft.com/office/drawing/2014/main" id="{4DCC5846-2CD8-C843-8711-B1CE126F71D3}"/>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3" name="Rechthoek 161">
              <a:extLst>
                <a:ext uri="{FF2B5EF4-FFF2-40B4-BE49-F238E27FC236}">
                  <a16:creationId xmlns:a16="http://schemas.microsoft.com/office/drawing/2014/main" id="{F752F482-EC41-0A43-A640-766EE941F492}"/>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62">
              <a:extLst>
                <a:ext uri="{FF2B5EF4-FFF2-40B4-BE49-F238E27FC236}">
                  <a16:creationId xmlns:a16="http://schemas.microsoft.com/office/drawing/2014/main" id="{06722A7E-8EFF-8B43-ACD6-74008CDF2837}"/>
                </a:ext>
              </a:extLst>
            </p:cNvPr>
            <p:cNvGrpSpPr/>
            <p:nvPr userDrawn="1"/>
          </p:nvGrpSpPr>
          <p:grpSpPr>
            <a:xfrm>
              <a:off x="12757283" y="3162561"/>
              <a:ext cx="825500" cy="209550"/>
              <a:chOff x="13504624" y="2482850"/>
              <a:chExt cx="825500" cy="209550"/>
            </a:xfrm>
          </p:grpSpPr>
          <p:sp>
            <p:nvSpPr>
              <p:cNvPr id="201" name="Rechthoek 193">
                <a:extLst>
                  <a:ext uri="{FF2B5EF4-FFF2-40B4-BE49-F238E27FC236}">
                    <a16:creationId xmlns:a16="http://schemas.microsoft.com/office/drawing/2014/main" id="{213E7E84-60DF-6347-9CC3-5E4373FFEAA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2" name="Rechte verbindingslijn 194">
                <a:extLst>
                  <a:ext uri="{FF2B5EF4-FFF2-40B4-BE49-F238E27FC236}">
                    <a16:creationId xmlns:a16="http://schemas.microsoft.com/office/drawing/2014/main" id="{3E7B4E49-1490-9A41-A11C-D3B64189929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3" name="Gelijkbenige driehoek 195">
                <a:extLst>
                  <a:ext uri="{FF2B5EF4-FFF2-40B4-BE49-F238E27FC236}">
                    <a16:creationId xmlns:a16="http://schemas.microsoft.com/office/drawing/2014/main" id="{D98E01EA-C388-5444-AC88-C2C19B943C3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5" name="Ovaal 155">
              <a:extLst>
                <a:ext uri="{FF2B5EF4-FFF2-40B4-BE49-F238E27FC236}">
                  <a16:creationId xmlns:a16="http://schemas.microsoft.com/office/drawing/2014/main" id="{CB50C2F2-A197-7348-9FF0-53700BB1D21D}"/>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6" name="Rechthoek 158">
              <a:extLst>
                <a:ext uri="{FF2B5EF4-FFF2-40B4-BE49-F238E27FC236}">
                  <a16:creationId xmlns:a16="http://schemas.microsoft.com/office/drawing/2014/main" id="{6DAF0C89-FDF0-6844-85A9-0625E8E7A88F}"/>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7" name="Groep 163">
              <a:extLst>
                <a:ext uri="{FF2B5EF4-FFF2-40B4-BE49-F238E27FC236}">
                  <a16:creationId xmlns:a16="http://schemas.microsoft.com/office/drawing/2014/main" id="{957C8D53-193F-CF48-8C6E-A56C709F3DC2}"/>
                </a:ext>
              </a:extLst>
            </p:cNvPr>
            <p:cNvGrpSpPr/>
            <p:nvPr userDrawn="1"/>
          </p:nvGrpSpPr>
          <p:grpSpPr>
            <a:xfrm>
              <a:off x="12757283" y="2126361"/>
              <a:ext cx="294789" cy="318834"/>
              <a:chOff x="14466489" y="1001522"/>
              <a:chExt cx="290627" cy="314333"/>
            </a:xfrm>
          </p:grpSpPr>
          <p:sp>
            <p:nvSpPr>
              <p:cNvPr id="195" name="Rechthoek 187">
                <a:extLst>
                  <a:ext uri="{FF2B5EF4-FFF2-40B4-BE49-F238E27FC236}">
                    <a16:creationId xmlns:a16="http://schemas.microsoft.com/office/drawing/2014/main" id="{CE1D5592-A1DA-1A41-9B75-476B315C3A8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6" name="Ovaal 188">
                <a:extLst>
                  <a:ext uri="{FF2B5EF4-FFF2-40B4-BE49-F238E27FC236}">
                    <a16:creationId xmlns:a16="http://schemas.microsoft.com/office/drawing/2014/main" id="{3E3682AD-D86A-D945-8D2A-BA352A3E90E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7" name="Vrije vorm: vorm 189">
                <a:extLst>
                  <a:ext uri="{FF2B5EF4-FFF2-40B4-BE49-F238E27FC236}">
                    <a16:creationId xmlns:a16="http://schemas.microsoft.com/office/drawing/2014/main" id="{035BB6B5-B4FB-3849-A377-182B7C378FA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8" name="Rechthoek: afgeronde hoeken 190">
                <a:extLst>
                  <a:ext uri="{FF2B5EF4-FFF2-40B4-BE49-F238E27FC236}">
                    <a16:creationId xmlns:a16="http://schemas.microsoft.com/office/drawing/2014/main" id="{543F7B7F-F1A5-6A44-B7C7-7629A925D5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99" name="Rechte verbindingslijn 191">
                <a:extLst>
                  <a:ext uri="{FF2B5EF4-FFF2-40B4-BE49-F238E27FC236}">
                    <a16:creationId xmlns:a16="http://schemas.microsoft.com/office/drawing/2014/main" id="{A67BC5EF-CA54-A641-ADF1-D6CA6446EB8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Rechte verbindingslijn 192">
                <a:extLst>
                  <a:ext uri="{FF2B5EF4-FFF2-40B4-BE49-F238E27FC236}">
                    <a16:creationId xmlns:a16="http://schemas.microsoft.com/office/drawing/2014/main" id="{E6262364-60CD-6F44-A636-DC315E9E008E}"/>
                  </a:ext>
                </a:extLst>
              </p:cNvPr>
              <p:cNvCxnSpPr>
                <a:cxnSpLocks/>
                <a:stCxn id="19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ep 152">
              <a:extLst>
                <a:ext uri="{FF2B5EF4-FFF2-40B4-BE49-F238E27FC236}">
                  <a16:creationId xmlns:a16="http://schemas.microsoft.com/office/drawing/2014/main" id="{0D8704A5-E76B-704E-9CC9-70080ECCD160}"/>
                </a:ext>
              </a:extLst>
            </p:cNvPr>
            <p:cNvGrpSpPr/>
            <p:nvPr userDrawn="1"/>
          </p:nvGrpSpPr>
          <p:grpSpPr>
            <a:xfrm>
              <a:off x="12757283" y="4084851"/>
              <a:ext cx="1499406" cy="678267"/>
              <a:chOff x="12757283" y="3120781"/>
              <a:chExt cx="1499406" cy="678267"/>
            </a:xfrm>
          </p:grpSpPr>
          <p:sp>
            <p:nvSpPr>
              <p:cNvPr id="181" name="Rechthoek 199">
                <a:extLst>
                  <a:ext uri="{FF2B5EF4-FFF2-40B4-BE49-F238E27FC236}">
                    <a16:creationId xmlns:a16="http://schemas.microsoft.com/office/drawing/2014/main" id="{064AFF58-CCE7-7E40-8408-A9F1D720DE62}"/>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2" name="Rechthoek 200">
                <a:extLst>
                  <a:ext uri="{FF2B5EF4-FFF2-40B4-BE49-F238E27FC236}">
                    <a16:creationId xmlns:a16="http://schemas.microsoft.com/office/drawing/2014/main" id="{755B4ECA-051D-1F44-A3C5-D92FA43B4B65}"/>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3" name="Tekstvak 201">
                <a:extLst>
                  <a:ext uri="{FF2B5EF4-FFF2-40B4-BE49-F238E27FC236}">
                    <a16:creationId xmlns:a16="http://schemas.microsoft.com/office/drawing/2014/main" id="{51CB5279-FD32-1F4C-AA08-51D317EF77B6}"/>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4" name="Tekstvak 202">
                <a:extLst>
                  <a:ext uri="{FF2B5EF4-FFF2-40B4-BE49-F238E27FC236}">
                    <a16:creationId xmlns:a16="http://schemas.microsoft.com/office/drawing/2014/main" id="{BD6181A7-D3DE-E34B-864F-FA3545CFFC8F}"/>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5" name="Picture 3">
                <a:extLst>
                  <a:ext uri="{FF2B5EF4-FFF2-40B4-BE49-F238E27FC236}">
                    <a16:creationId xmlns:a16="http://schemas.microsoft.com/office/drawing/2014/main" id="{86218660-1BD6-6B4A-8A5A-E88AED10109A}"/>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Gelijkbenige driehoek 204">
                <a:extLst>
                  <a:ext uri="{FF2B5EF4-FFF2-40B4-BE49-F238E27FC236}">
                    <a16:creationId xmlns:a16="http://schemas.microsoft.com/office/drawing/2014/main" id="{E1EFDDBE-C8F0-A040-B503-48283F1B3C6F}"/>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7" name="Groep 205">
                <a:extLst>
                  <a:ext uri="{FF2B5EF4-FFF2-40B4-BE49-F238E27FC236}">
                    <a16:creationId xmlns:a16="http://schemas.microsoft.com/office/drawing/2014/main" id="{11EE62A2-8370-1D48-AAAE-C5FD176D49FC}"/>
                  </a:ext>
                </a:extLst>
              </p:cNvPr>
              <p:cNvGrpSpPr/>
              <p:nvPr userDrawn="1"/>
            </p:nvGrpSpPr>
            <p:grpSpPr>
              <a:xfrm>
                <a:off x="12822311" y="3178534"/>
                <a:ext cx="182309" cy="163794"/>
                <a:chOff x="12832541" y="3162395"/>
                <a:chExt cx="219532" cy="197236"/>
              </a:xfrm>
            </p:grpSpPr>
            <p:sp>
              <p:nvSpPr>
                <p:cNvPr id="192" name="Rechthoek 210">
                  <a:extLst>
                    <a:ext uri="{FF2B5EF4-FFF2-40B4-BE49-F238E27FC236}">
                      <a16:creationId xmlns:a16="http://schemas.microsoft.com/office/drawing/2014/main" id="{95902FC9-F896-2943-A13E-4FA2FC57ADE8}"/>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3" name="Rechthoek 211">
                  <a:extLst>
                    <a:ext uri="{FF2B5EF4-FFF2-40B4-BE49-F238E27FC236}">
                      <a16:creationId xmlns:a16="http://schemas.microsoft.com/office/drawing/2014/main" id="{869C68AF-DE1E-4A41-AFF3-75206A2DCB28}"/>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4" name="Rechthoek 212">
                  <a:extLst>
                    <a:ext uri="{FF2B5EF4-FFF2-40B4-BE49-F238E27FC236}">
                      <a16:creationId xmlns:a16="http://schemas.microsoft.com/office/drawing/2014/main" id="{BE4BFFA8-E536-BC4E-9AD5-9E94194992E8}"/>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8" name="Groep 206">
                <a:extLst>
                  <a:ext uri="{FF2B5EF4-FFF2-40B4-BE49-F238E27FC236}">
                    <a16:creationId xmlns:a16="http://schemas.microsoft.com/office/drawing/2014/main" id="{5AAC0980-91B3-4F47-9D35-F6FDAC20FBA2}"/>
                  </a:ext>
                </a:extLst>
              </p:cNvPr>
              <p:cNvGrpSpPr/>
              <p:nvPr userDrawn="1"/>
            </p:nvGrpSpPr>
            <p:grpSpPr>
              <a:xfrm>
                <a:off x="12822311" y="3480352"/>
                <a:ext cx="182309" cy="163794"/>
                <a:chOff x="12832541" y="3162395"/>
                <a:chExt cx="219532" cy="197236"/>
              </a:xfrm>
            </p:grpSpPr>
            <p:sp>
              <p:nvSpPr>
                <p:cNvPr id="189" name="Rechthoek 207">
                  <a:extLst>
                    <a:ext uri="{FF2B5EF4-FFF2-40B4-BE49-F238E27FC236}">
                      <a16:creationId xmlns:a16="http://schemas.microsoft.com/office/drawing/2014/main" id="{D3908666-E9BC-9447-B08B-CE924CD2ED8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0" name="Rechthoek 208">
                  <a:extLst>
                    <a:ext uri="{FF2B5EF4-FFF2-40B4-BE49-F238E27FC236}">
                      <a16:creationId xmlns:a16="http://schemas.microsoft.com/office/drawing/2014/main" id="{2F10E0BB-B2EA-C748-B9A8-7B31F91C7709}"/>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1" name="Rechthoek 209">
                  <a:extLst>
                    <a:ext uri="{FF2B5EF4-FFF2-40B4-BE49-F238E27FC236}">
                      <a16:creationId xmlns:a16="http://schemas.microsoft.com/office/drawing/2014/main" id="{4ECEC39A-5CFD-8846-9C1C-51B619D97333}"/>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59" name="Ovaal 164">
              <a:extLst>
                <a:ext uri="{FF2B5EF4-FFF2-40B4-BE49-F238E27FC236}">
                  <a16:creationId xmlns:a16="http://schemas.microsoft.com/office/drawing/2014/main" id="{9EC81CE1-353F-804F-8D0F-ADAAB681F1B7}"/>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0" name="Rechthoek 165">
              <a:extLst>
                <a:ext uri="{FF2B5EF4-FFF2-40B4-BE49-F238E27FC236}">
                  <a16:creationId xmlns:a16="http://schemas.microsoft.com/office/drawing/2014/main" id="{FD202AE1-FE0D-4D48-BB45-DD67E200E941}"/>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1" name="Rechte verbindingslijn 166">
              <a:extLst>
                <a:ext uri="{FF2B5EF4-FFF2-40B4-BE49-F238E27FC236}">
                  <a16:creationId xmlns:a16="http://schemas.microsoft.com/office/drawing/2014/main" id="{CE398E9F-F405-194C-BA0A-9A91F38FE49A}"/>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2" name="Ovaal 168">
              <a:extLst>
                <a:ext uri="{FF2B5EF4-FFF2-40B4-BE49-F238E27FC236}">
                  <a16:creationId xmlns:a16="http://schemas.microsoft.com/office/drawing/2014/main" id="{8593AC5F-8AB9-F142-A2C4-7EE29823CDB9}"/>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3" name="Rechthoek 169">
              <a:extLst>
                <a:ext uri="{FF2B5EF4-FFF2-40B4-BE49-F238E27FC236}">
                  <a16:creationId xmlns:a16="http://schemas.microsoft.com/office/drawing/2014/main" id="{C1F4861A-617B-F94A-8AFE-81F12C4C2F16}"/>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4" name="Groep 170">
              <a:extLst>
                <a:ext uri="{FF2B5EF4-FFF2-40B4-BE49-F238E27FC236}">
                  <a16:creationId xmlns:a16="http://schemas.microsoft.com/office/drawing/2014/main" id="{C479B9DF-9F09-3244-A6DF-E0B1649F8192}"/>
                </a:ext>
              </a:extLst>
            </p:cNvPr>
            <p:cNvGrpSpPr/>
            <p:nvPr userDrawn="1"/>
          </p:nvGrpSpPr>
          <p:grpSpPr>
            <a:xfrm>
              <a:off x="12700791" y="6095601"/>
              <a:ext cx="514284" cy="612918"/>
              <a:chOff x="12682980" y="3403241"/>
              <a:chExt cx="622284" cy="741632"/>
            </a:xfrm>
          </p:grpSpPr>
          <p:grpSp>
            <p:nvGrpSpPr>
              <p:cNvPr id="165" name="Groep 171">
                <a:extLst>
                  <a:ext uri="{FF2B5EF4-FFF2-40B4-BE49-F238E27FC236}">
                    <a16:creationId xmlns:a16="http://schemas.microsoft.com/office/drawing/2014/main" id="{B0B9F0A0-2845-D649-8384-076898C0A2C3}"/>
                  </a:ext>
                </a:extLst>
              </p:cNvPr>
              <p:cNvGrpSpPr/>
              <p:nvPr userDrawn="1"/>
            </p:nvGrpSpPr>
            <p:grpSpPr>
              <a:xfrm>
                <a:off x="12771568" y="3403241"/>
                <a:ext cx="467138" cy="448489"/>
                <a:chOff x="12782195" y="3403241"/>
                <a:chExt cx="467138" cy="448489"/>
              </a:xfrm>
            </p:grpSpPr>
            <p:grpSp>
              <p:nvGrpSpPr>
                <p:cNvPr id="168" name="Groep 174">
                  <a:extLst>
                    <a:ext uri="{FF2B5EF4-FFF2-40B4-BE49-F238E27FC236}">
                      <a16:creationId xmlns:a16="http://schemas.microsoft.com/office/drawing/2014/main" id="{1C17BB67-8299-FC46-A3ED-F09D52E99484}"/>
                    </a:ext>
                  </a:extLst>
                </p:cNvPr>
                <p:cNvGrpSpPr/>
                <p:nvPr userDrawn="1"/>
              </p:nvGrpSpPr>
              <p:grpSpPr>
                <a:xfrm>
                  <a:off x="12782195" y="3403241"/>
                  <a:ext cx="412967" cy="393907"/>
                  <a:chOff x="13554906" y="3320109"/>
                  <a:chExt cx="443906" cy="423419"/>
                </a:xfrm>
              </p:grpSpPr>
              <p:grpSp>
                <p:nvGrpSpPr>
                  <p:cNvPr id="175" name="Groep 181">
                    <a:extLst>
                      <a:ext uri="{FF2B5EF4-FFF2-40B4-BE49-F238E27FC236}">
                        <a16:creationId xmlns:a16="http://schemas.microsoft.com/office/drawing/2014/main" id="{087FA0F2-B2AA-ED49-B953-499CE9A0C6E2}"/>
                      </a:ext>
                    </a:extLst>
                  </p:cNvPr>
                  <p:cNvGrpSpPr/>
                  <p:nvPr userDrawn="1"/>
                </p:nvGrpSpPr>
                <p:grpSpPr>
                  <a:xfrm>
                    <a:off x="13554906" y="3320109"/>
                    <a:ext cx="443906" cy="423419"/>
                    <a:chOff x="12909684" y="1276143"/>
                    <a:chExt cx="443906" cy="423419"/>
                  </a:xfrm>
                </p:grpSpPr>
                <p:sp>
                  <p:nvSpPr>
                    <p:cNvPr id="178" name="Rechthoek 184">
                      <a:extLst>
                        <a:ext uri="{FF2B5EF4-FFF2-40B4-BE49-F238E27FC236}">
                          <a16:creationId xmlns:a16="http://schemas.microsoft.com/office/drawing/2014/main" id="{A3CA8416-3E3A-0E4D-9672-AF170C741097}"/>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9" name="Rechthoek 185">
                      <a:extLst>
                        <a:ext uri="{FF2B5EF4-FFF2-40B4-BE49-F238E27FC236}">
                          <a16:creationId xmlns:a16="http://schemas.microsoft.com/office/drawing/2014/main" id="{9FCC816B-EE24-2549-BF67-91A192A150E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0" name="Ovaal 186">
                      <a:extLst>
                        <a:ext uri="{FF2B5EF4-FFF2-40B4-BE49-F238E27FC236}">
                          <a16:creationId xmlns:a16="http://schemas.microsoft.com/office/drawing/2014/main" id="{27D5EB98-BB0E-F845-BCB7-4BD5CFB1FA6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6" name="Afbeelding 182">
                    <a:extLst>
                      <a:ext uri="{FF2B5EF4-FFF2-40B4-BE49-F238E27FC236}">
                        <a16:creationId xmlns:a16="http://schemas.microsoft.com/office/drawing/2014/main" id="{60A3CFEC-434B-8742-93F9-F1F93793C11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77" name="Afbeelding 183">
                    <a:extLst>
                      <a:ext uri="{FF2B5EF4-FFF2-40B4-BE49-F238E27FC236}">
                        <a16:creationId xmlns:a16="http://schemas.microsoft.com/office/drawing/2014/main" id="{75504CC2-7FF0-1B4E-A9C0-2513AB0D0335}"/>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69" name="Groep 175">
                  <a:extLst>
                    <a:ext uri="{FF2B5EF4-FFF2-40B4-BE49-F238E27FC236}">
                      <a16:creationId xmlns:a16="http://schemas.microsoft.com/office/drawing/2014/main" id="{80DD0D44-66BC-7548-98F9-C111CA0931B1}"/>
                    </a:ext>
                  </a:extLst>
                </p:cNvPr>
                <p:cNvGrpSpPr/>
                <p:nvPr userDrawn="1"/>
              </p:nvGrpSpPr>
              <p:grpSpPr>
                <a:xfrm>
                  <a:off x="13103513" y="3705268"/>
                  <a:ext cx="145820" cy="146462"/>
                  <a:chOff x="13096169" y="3602278"/>
                  <a:chExt cx="145820" cy="146462"/>
                </a:xfrm>
              </p:grpSpPr>
              <p:sp>
                <p:nvSpPr>
                  <p:cNvPr id="173" name="Rechthoek 179">
                    <a:extLst>
                      <a:ext uri="{FF2B5EF4-FFF2-40B4-BE49-F238E27FC236}">
                        <a16:creationId xmlns:a16="http://schemas.microsoft.com/office/drawing/2014/main" id="{80A40E07-07B7-A34B-A57D-F23A33177B3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4" name="Rechthoek 180">
                    <a:extLst>
                      <a:ext uri="{FF2B5EF4-FFF2-40B4-BE49-F238E27FC236}">
                        <a16:creationId xmlns:a16="http://schemas.microsoft.com/office/drawing/2014/main" id="{8DF86C3B-2E7E-B146-BF32-CCD6B7F188D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0" name="Groep 176">
                  <a:extLst>
                    <a:ext uri="{FF2B5EF4-FFF2-40B4-BE49-F238E27FC236}">
                      <a16:creationId xmlns:a16="http://schemas.microsoft.com/office/drawing/2014/main" id="{D7EF5CDE-A687-4641-8426-82193122981D}"/>
                    </a:ext>
                  </a:extLst>
                </p:cNvPr>
                <p:cNvGrpSpPr/>
                <p:nvPr userDrawn="1"/>
              </p:nvGrpSpPr>
              <p:grpSpPr>
                <a:xfrm rot="10800000">
                  <a:off x="13061402" y="3665637"/>
                  <a:ext cx="145820" cy="146462"/>
                  <a:chOff x="13096169" y="3602278"/>
                  <a:chExt cx="145820" cy="146462"/>
                </a:xfrm>
              </p:grpSpPr>
              <p:sp>
                <p:nvSpPr>
                  <p:cNvPr id="171" name="Rechthoek 177">
                    <a:extLst>
                      <a:ext uri="{FF2B5EF4-FFF2-40B4-BE49-F238E27FC236}">
                        <a16:creationId xmlns:a16="http://schemas.microsoft.com/office/drawing/2014/main" id="{CFA6C6D8-5C79-984E-B749-AE71964890E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2" name="Rechthoek 178">
                    <a:extLst>
                      <a:ext uri="{FF2B5EF4-FFF2-40B4-BE49-F238E27FC236}">
                        <a16:creationId xmlns:a16="http://schemas.microsoft.com/office/drawing/2014/main" id="{557B9162-30F4-1243-9FEE-3925FBBE0CA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6" name="Rechthoek 172">
                <a:extLst>
                  <a:ext uri="{FF2B5EF4-FFF2-40B4-BE49-F238E27FC236}">
                    <a16:creationId xmlns:a16="http://schemas.microsoft.com/office/drawing/2014/main" id="{7F4A8CD9-9A5E-E94E-A01E-BFAF78C163F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7" name="Gelijkbenige driehoek 173">
                <a:extLst>
                  <a:ext uri="{FF2B5EF4-FFF2-40B4-BE49-F238E27FC236}">
                    <a16:creationId xmlns:a16="http://schemas.microsoft.com/office/drawing/2014/main" id="{54453042-4E78-1F4C-8B7D-B7551CCDBB0A}"/>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Tree>
    <p:extLst>
      <p:ext uri="{BB962C8B-B14F-4D97-AF65-F5344CB8AC3E}">
        <p14:creationId xmlns:p14="http://schemas.microsoft.com/office/powerpoint/2010/main" val="297931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11" userDrawn="1">
          <p15:clr>
            <a:srgbClr val="FBAE40"/>
          </p15:clr>
        </p15:guide>
        <p15:guide id="2" pos="1527" userDrawn="1">
          <p15:clr>
            <a:srgbClr val="FBAE40"/>
          </p15:clr>
        </p15:guide>
        <p15:guide id="3" orient="horz" pos="1684" userDrawn="1">
          <p15:clr>
            <a:srgbClr val="FBAE40"/>
          </p15:clr>
        </p15:guide>
        <p15:guide id="4" orient="horz" pos="2409" userDrawn="1">
          <p15:clr>
            <a:srgbClr val="FBAE40"/>
          </p15:clr>
        </p15:guide>
        <p15:guide id="5" orient="horz" pos="3135" userDrawn="1">
          <p15:clr>
            <a:srgbClr val="FBAE40"/>
          </p15:clr>
        </p15:guide>
        <p15:guide id="6" orient="horz" pos="3861"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8x icon">
    <p:spTree>
      <p:nvGrpSpPr>
        <p:cNvPr id="1" name=""/>
        <p:cNvGrpSpPr/>
        <p:nvPr/>
      </p:nvGrpSpPr>
      <p:grpSpPr>
        <a:xfrm>
          <a:off x="0" y="0"/>
          <a:ext cx="0" cy="0"/>
          <a:chOff x="0" y="0"/>
          <a:chExt cx="0" cy="0"/>
        </a:xfrm>
      </p:grpSpPr>
      <p:sp>
        <p:nvSpPr>
          <p:cNvPr id="27" name="Tijdelijke aanduiding voor afbeelding 58">
            <a:extLst>
              <a:ext uri="{FF2B5EF4-FFF2-40B4-BE49-F238E27FC236}">
                <a16:creationId xmlns:a16="http://schemas.microsoft.com/office/drawing/2014/main" id="{5EC39BFD-9184-964E-BCEF-8EFE253BE226}"/>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flipH="1">
            <a:off x="8999937" y="104401"/>
            <a:ext cx="144065"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64" name="Tijdelijke aanduiding voor verticale tekst 2">
            <a:extLst>
              <a:ext uri="{FF2B5EF4-FFF2-40B4-BE49-F238E27FC236}">
                <a16:creationId xmlns:a16="http://schemas.microsoft.com/office/drawing/2014/main" id="{0E51A838-1EF3-41B3-8488-0126DFE62232}"/>
              </a:ext>
            </a:extLst>
          </p:cNvPr>
          <p:cNvSpPr>
            <a:spLocks noGrp="1"/>
          </p:cNvSpPr>
          <p:nvPr>
            <p:ph type="body" orient="vert" idx="37" hasCustomPrompt="1"/>
          </p:nvPr>
        </p:nvSpPr>
        <p:spPr>
          <a:xfrm>
            <a:off x="1404547" y="387253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66" name="Tijdelijke aanduiding voor verticale tekst 2">
            <a:extLst>
              <a:ext uri="{FF2B5EF4-FFF2-40B4-BE49-F238E27FC236}">
                <a16:creationId xmlns:a16="http://schemas.microsoft.com/office/drawing/2014/main" id="{4692E8C5-B40F-41C5-A886-DE12E24DDDF6}"/>
              </a:ext>
            </a:extLst>
          </p:cNvPr>
          <p:cNvSpPr>
            <a:spLocks noGrp="1"/>
          </p:cNvSpPr>
          <p:nvPr>
            <p:ph type="body" orient="vert" idx="38" hasCustomPrompt="1"/>
          </p:nvPr>
        </p:nvSpPr>
        <p:spPr>
          <a:xfrm>
            <a:off x="2454135" y="387253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67" name="Tijdelijke aanduiding voor verticale tekst 2">
            <a:extLst>
              <a:ext uri="{FF2B5EF4-FFF2-40B4-BE49-F238E27FC236}">
                <a16:creationId xmlns:a16="http://schemas.microsoft.com/office/drawing/2014/main" id="{3C6CA408-CB3E-4583-B07C-A9A373FDB33A}"/>
              </a:ext>
            </a:extLst>
          </p:cNvPr>
          <p:cNvSpPr>
            <a:spLocks noGrp="1"/>
          </p:cNvSpPr>
          <p:nvPr>
            <p:ph type="body" orient="vert" idx="39" hasCustomPrompt="1"/>
          </p:nvPr>
        </p:nvSpPr>
        <p:spPr>
          <a:xfrm>
            <a:off x="3508765" y="387253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68" name="Tijdelijke aanduiding voor verticale tekst 2">
            <a:extLst>
              <a:ext uri="{FF2B5EF4-FFF2-40B4-BE49-F238E27FC236}">
                <a16:creationId xmlns:a16="http://schemas.microsoft.com/office/drawing/2014/main" id="{43FEAB41-32B7-4E68-9F6F-962D93A3F485}"/>
              </a:ext>
            </a:extLst>
          </p:cNvPr>
          <p:cNvSpPr>
            <a:spLocks noGrp="1"/>
          </p:cNvSpPr>
          <p:nvPr>
            <p:ph type="body" orient="vert" idx="40" hasCustomPrompt="1"/>
          </p:nvPr>
        </p:nvSpPr>
        <p:spPr>
          <a:xfrm>
            <a:off x="4558353" y="387253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29" name="Tijdelijke aanduiding voor verticale tekst 2">
            <a:extLst>
              <a:ext uri="{FF2B5EF4-FFF2-40B4-BE49-F238E27FC236}">
                <a16:creationId xmlns:a16="http://schemas.microsoft.com/office/drawing/2014/main" id="{16397247-8354-F74B-B7CC-9143A793807F}"/>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4" name="Tijdelijke aanduiding voor verticale tekst 2">
            <a:extLst>
              <a:ext uri="{FF2B5EF4-FFF2-40B4-BE49-F238E27FC236}">
                <a16:creationId xmlns:a16="http://schemas.microsoft.com/office/drawing/2014/main" id="{761B8D43-C45C-7340-930A-5D364C790A57}"/>
              </a:ext>
            </a:extLst>
          </p:cNvPr>
          <p:cNvSpPr>
            <a:spLocks noGrp="1"/>
          </p:cNvSpPr>
          <p:nvPr>
            <p:ph type="body" orient="vert" idx="41" hasCustomPrompt="1"/>
          </p:nvPr>
        </p:nvSpPr>
        <p:spPr>
          <a:xfrm>
            <a:off x="1398584"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25" name="Tijdelijke aanduiding voor verticale tekst 2">
            <a:extLst>
              <a:ext uri="{FF2B5EF4-FFF2-40B4-BE49-F238E27FC236}">
                <a16:creationId xmlns:a16="http://schemas.microsoft.com/office/drawing/2014/main" id="{13F9E6D6-94FB-1F43-A5EA-8DBAD50D0E50}"/>
              </a:ext>
            </a:extLst>
          </p:cNvPr>
          <p:cNvSpPr>
            <a:spLocks noGrp="1"/>
          </p:cNvSpPr>
          <p:nvPr>
            <p:ph type="body" orient="vert" idx="42" hasCustomPrompt="1"/>
          </p:nvPr>
        </p:nvSpPr>
        <p:spPr>
          <a:xfrm>
            <a:off x="2454135"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26" name="Tijdelijke aanduiding voor verticale tekst 2">
            <a:extLst>
              <a:ext uri="{FF2B5EF4-FFF2-40B4-BE49-F238E27FC236}">
                <a16:creationId xmlns:a16="http://schemas.microsoft.com/office/drawing/2014/main" id="{F01479BE-03A7-1A49-A34C-A88D9EEFF7F6}"/>
              </a:ext>
            </a:extLst>
          </p:cNvPr>
          <p:cNvSpPr>
            <a:spLocks noGrp="1"/>
          </p:cNvSpPr>
          <p:nvPr>
            <p:ph type="body" orient="vert" idx="43" hasCustomPrompt="1"/>
          </p:nvPr>
        </p:nvSpPr>
        <p:spPr>
          <a:xfrm>
            <a:off x="3508765"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28" name="Tijdelijke aanduiding voor verticale tekst 2">
            <a:extLst>
              <a:ext uri="{FF2B5EF4-FFF2-40B4-BE49-F238E27FC236}">
                <a16:creationId xmlns:a16="http://schemas.microsoft.com/office/drawing/2014/main" id="{A6340EAC-8ACE-8748-B9E7-98BC7B09A6FF}"/>
              </a:ext>
            </a:extLst>
          </p:cNvPr>
          <p:cNvSpPr>
            <a:spLocks noGrp="1"/>
          </p:cNvSpPr>
          <p:nvPr>
            <p:ph type="body" orient="vert" idx="44" hasCustomPrompt="1"/>
          </p:nvPr>
        </p:nvSpPr>
        <p:spPr>
          <a:xfrm>
            <a:off x="4558353"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85" name="Rechthoek 23">
            <a:extLst>
              <a:ext uri="{FF2B5EF4-FFF2-40B4-BE49-F238E27FC236}">
                <a16:creationId xmlns:a16="http://schemas.microsoft.com/office/drawing/2014/main" id="{59C3B213-7527-8F4E-A5AD-F4709D4207B2}"/>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82" name="Group 81">
            <a:extLst>
              <a:ext uri="{FF2B5EF4-FFF2-40B4-BE49-F238E27FC236}">
                <a16:creationId xmlns:a16="http://schemas.microsoft.com/office/drawing/2014/main" id="{A7460C7F-A64C-E645-B4AC-4355FE72EE79}"/>
              </a:ext>
            </a:extLst>
          </p:cNvPr>
          <p:cNvGrpSpPr/>
          <p:nvPr userDrawn="1"/>
        </p:nvGrpSpPr>
        <p:grpSpPr>
          <a:xfrm>
            <a:off x="9291401" y="2"/>
            <a:ext cx="2393267" cy="6708519"/>
            <a:chOff x="12388535" y="0"/>
            <a:chExt cx="3191021" cy="6708519"/>
          </a:xfrm>
        </p:grpSpPr>
        <p:sp>
          <p:nvSpPr>
            <p:cNvPr id="83" name="Freeform 101">
              <a:extLst>
                <a:ext uri="{FF2B5EF4-FFF2-40B4-BE49-F238E27FC236}">
                  <a16:creationId xmlns:a16="http://schemas.microsoft.com/office/drawing/2014/main" id="{5C762413-EF83-DC49-8002-E6991D1FB9D3}"/>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84" name="Rechthoek 197">
              <a:extLst>
                <a:ext uri="{FF2B5EF4-FFF2-40B4-BE49-F238E27FC236}">
                  <a16:creationId xmlns:a16="http://schemas.microsoft.com/office/drawing/2014/main" id="{E9035C4B-B51B-D945-B06F-B4C1DB57EA0E}"/>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51" name="Rechte verbindingslijn 198">
              <a:extLst>
                <a:ext uri="{FF2B5EF4-FFF2-40B4-BE49-F238E27FC236}">
                  <a16:creationId xmlns:a16="http://schemas.microsoft.com/office/drawing/2014/main" id="{775CF618-6257-1342-911C-B36FBE290CEC}"/>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52" name="Rechthoek 154">
              <a:extLst>
                <a:ext uri="{FF2B5EF4-FFF2-40B4-BE49-F238E27FC236}">
                  <a16:creationId xmlns:a16="http://schemas.microsoft.com/office/drawing/2014/main" id="{94B15310-A4AC-4C42-8354-4C2D54CDD78A}"/>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53" name="Rechte verbindingslijn 156">
              <a:extLst>
                <a:ext uri="{FF2B5EF4-FFF2-40B4-BE49-F238E27FC236}">
                  <a16:creationId xmlns:a16="http://schemas.microsoft.com/office/drawing/2014/main" id="{D6429637-C17C-174F-8793-0974F1D54956}"/>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54" name="Rechte verbindingslijn 157">
              <a:extLst>
                <a:ext uri="{FF2B5EF4-FFF2-40B4-BE49-F238E27FC236}">
                  <a16:creationId xmlns:a16="http://schemas.microsoft.com/office/drawing/2014/main" id="{ED1F0F7B-06C6-BF41-BC98-0583B8F573DE}"/>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5" name="Rechte verbindingslijn 159">
              <a:extLst>
                <a:ext uri="{FF2B5EF4-FFF2-40B4-BE49-F238E27FC236}">
                  <a16:creationId xmlns:a16="http://schemas.microsoft.com/office/drawing/2014/main" id="{99AFDBD4-69B0-A24C-BE1D-E248713BE13E}"/>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6" name="Ovaal 160">
              <a:extLst>
                <a:ext uri="{FF2B5EF4-FFF2-40B4-BE49-F238E27FC236}">
                  <a16:creationId xmlns:a16="http://schemas.microsoft.com/office/drawing/2014/main" id="{E324EDBB-57AC-5E44-8574-8527C1925052}"/>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7" name="Rechthoek 161">
              <a:extLst>
                <a:ext uri="{FF2B5EF4-FFF2-40B4-BE49-F238E27FC236}">
                  <a16:creationId xmlns:a16="http://schemas.microsoft.com/office/drawing/2014/main" id="{B1CCBA4A-7B61-804F-AD56-79C29F450801}"/>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8" name="Groep 162">
              <a:extLst>
                <a:ext uri="{FF2B5EF4-FFF2-40B4-BE49-F238E27FC236}">
                  <a16:creationId xmlns:a16="http://schemas.microsoft.com/office/drawing/2014/main" id="{D6930B29-B244-A044-B7EC-CED881A5943C}"/>
                </a:ext>
              </a:extLst>
            </p:cNvPr>
            <p:cNvGrpSpPr/>
            <p:nvPr userDrawn="1"/>
          </p:nvGrpSpPr>
          <p:grpSpPr>
            <a:xfrm>
              <a:off x="12757283" y="3162561"/>
              <a:ext cx="825500" cy="209550"/>
              <a:chOff x="13504624" y="2482850"/>
              <a:chExt cx="825500" cy="209550"/>
            </a:xfrm>
          </p:grpSpPr>
          <p:sp>
            <p:nvSpPr>
              <p:cNvPr id="205" name="Rechthoek 193">
                <a:extLst>
                  <a:ext uri="{FF2B5EF4-FFF2-40B4-BE49-F238E27FC236}">
                    <a16:creationId xmlns:a16="http://schemas.microsoft.com/office/drawing/2014/main" id="{7708E791-8B87-4246-AE88-5F924F2AB01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6" name="Rechte verbindingslijn 194">
                <a:extLst>
                  <a:ext uri="{FF2B5EF4-FFF2-40B4-BE49-F238E27FC236}">
                    <a16:creationId xmlns:a16="http://schemas.microsoft.com/office/drawing/2014/main" id="{47B536BA-DCD6-D54B-BFCC-FD1293572A6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7" name="Gelijkbenige driehoek 195">
                <a:extLst>
                  <a:ext uri="{FF2B5EF4-FFF2-40B4-BE49-F238E27FC236}">
                    <a16:creationId xmlns:a16="http://schemas.microsoft.com/office/drawing/2014/main" id="{5023346D-2D5B-4447-82AC-CDE2F835981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9" name="Ovaal 155">
              <a:extLst>
                <a:ext uri="{FF2B5EF4-FFF2-40B4-BE49-F238E27FC236}">
                  <a16:creationId xmlns:a16="http://schemas.microsoft.com/office/drawing/2014/main" id="{B3AD2070-E2B8-C849-9110-A0253FB645DF}"/>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60" name="Rechthoek 158">
              <a:extLst>
                <a:ext uri="{FF2B5EF4-FFF2-40B4-BE49-F238E27FC236}">
                  <a16:creationId xmlns:a16="http://schemas.microsoft.com/office/drawing/2014/main" id="{1302B4CD-0CB9-7847-8FF7-FF45FF5E32AF}"/>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1" name="Groep 163">
              <a:extLst>
                <a:ext uri="{FF2B5EF4-FFF2-40B4-BE49-F238E27FC236}">
                  <a16:creationId xmlns:a16="http://schemas.microsoft.com/office/drawing/2014/main" id="{9F095027-68B9-B148-BD5C-B2DD617336B7}"/>
                </a:ext>
              </a:extLst>
            </p:cNvPr>
            <p:cNvGrpSpPr/>
            <p:nvPr userDrawn="1"/>
          </p:nvGrpSpPr>
          <p:grpSpPr>
            <a:xfrm>
              <a:off x="12757283" y="2126361"/>
              <a:ext cx="294789" cy="318834"/>
              <a:chOff x="14466489" y="1001522"/>
              <a:chExt cx="290627" cy="314333"/>
            </a:xfrm>
          </p:grpSpPr>
          <p:sp>
            <p:nvSpPr>
              <p:cNvPr id="199" name="Rechthoek 187">
                <a:extLst>
                  <a:ext uri="{FF2B5EF4-FFF2-40B4-BE49-F238E27FC236}">
                    <a16:creationId xmlns:a16="http://schemas.microsoft.com/office/drawing/2014/main" id="{A9BF4A0E-2B19-E44D-AA47-10EE4527064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200" name="Ovaal 188">
                <a:extLst>
                  <a:ext uri="{FF2B5EF4-FFF2-40B4-BE49-F238E27FC236}">
                    <a16:creationId xmlns:a16="http://schemas.microsoft.com/office/drawing/2014/main" id="{39FB810A-D487-0246-B4F9-D6A8C88A891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01" name="Vrije vorm: vorm 189">
                <a:extLst>
                  <a:ext uri="{FF2B5EF4-FFF2-40B4-BE49-F238E27FC236}">
                    <a16:creationId xmlns:a16="http://schemas.microsoft.com/office/drawing/2014/main" id="{652FC78D-F509-B349-8E97-3549F68FAE1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202" name="Rechthoek: afgeronde hoeken 190">
                <a:extLst>
                  <a:ext uri="{FF2B5EF4-FFF2-40B4-BE49-F238E27FC236}">
                    <a16:creationId xmlns:a16="http://schemas.microsoft.com/office/drawing/2014/main" id="{8D1B0A20-2C01-1D4D-B4A2-D71CBE4DAB5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203" name="Rechte verbindingslijn 191">
                <a:extLst>
                  <a:ext uri="{FF2B5EF4-FFF2-40B4-BE49-F238E27FC236}">
                    <a16:creationId xmlns:a16="http://schemas.microsoft.com/office/drawing/2014/main" id="{5246C8AC-9334-CA4D-ABB1-9C163D7680D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4" name="Rechte verbindingslijn 192">
                <a:extLst>
                  <a:ext uri="{FF2B5EF4-FFF2-40B4-BE49-F238E27FC236}">
                    <a16:creationId xmlns:a16="http://schemas.microsoft.com/office/drawing/2014/main" id="{29BCA9FB-0051-2E48-8557-BCDFE602C44C}"/>
                  </a:ext>
                </a:extLst>
              </p:cNvPr>
              <p:cNvCxnSpPr>
                <a:cxnSpLocks/>
                <a:stCxn id="20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2" name="Groep 152">
              <a:extLst>
                <a:ext uri="{FF2B5EF4-FFF2-40B4-BE49-F238E27FC236}">
                  <a16:creationId xmlns:a16="http://schemas.microsoft.com/office/drawing/2014/main" id="{F481EC8C-9350-B148-95A5-5FB4C59EF5B7}"/>
                </a:ext>
              </a:extLst>
            </p:cNvPr>
            <p:cNvGrpSpPr/>
            <p:nvPr userDrawn="1"/>
          </p:nvGrpSpPr>
          <p:grpSpPr>
            <a:xfrm>
              <a:off x="12757283" y="4084851"/>
              <a:ext cx="1499406" cy="678267"/>
              <a:chOff x="12757283" y="3120781"/>
              <a:chExt cx="1499406" cy="678267"/>
            </a:xfrm>
          </p:grpSpPr>
          <p:sp>
            <p:nvSpPr>
              <p:cNvPr id="185" name="Rechthoek 199">
                <a:extLst>
                  <a:ext uri="{FF2B5EF4-FFF2-40B4-BE49-F238E27FC236}">
                    <a16:creationId xmlns:a16="http://schemas.microsoft.com/office/drawing/2014/main" id="{14EFD59A-2D23-414E-BB56-598960510C58}"/>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6" name="Rechthoek 200">
                <a:extLst>
                  <a:ext uri="{FF2B5EF4-FFF2-40B4-BE49-F238E27FC236}">
                    <a16:creationId xmlns:a16="http://schemas.microsoft.com/office/drawing/2014/main" id="{2F6A0795-A36F-B84E-8FDC-C1EA0FC60750}"/>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7" name="Tekstvak 201">
                <a:extLst>
                  <a:ext uri="{FF2B5EF4-FFF2-40B4-BE49-F238E27FC236}">
                    <a16:creationId xmlns:a16="http://schemas.microsoft.com/office/drawing/2014/main" id="{5445674E-2D60-4F40-ADA6-8BAE60857C31}"/>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8" name="Tekstvak 202">
                <a:extLst>
                  <a:ext uri="{FF2B5EF4-FFF2-40B4-BE49-F238E27FC236}">
                    <a16:creationId xmlns:a16="http://schemas.microsoft.com/office/drawing/2014/main" id="{B127955E-424B-4C45-8915-7A2FAA471D1A}"/>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9" name="Picture 3">
                <a:extLst>
                  <a:ext uri="{FF2B5EF4-FFF2-40B4-BE49-F238E27FC236}">
                    <a16:creationId xmlns:a16="http://schemas.microsoft.com/office/drawing/2014/main" id="{4CFC4D83-AD1A-9A45-B13F-2998660090D0}"/>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 name="Gelijkbenige driehoek 204">
                <a:extLst>
                  <a:ext uri="{FF2B5EF4-FFF2-40B4-BE49-F238E27FC236}">
                    <a16:creationId xmlns:a16="http://schemas.microsoft.com/office/drawing/2014/main" id="{99807BD3-BEF2-B646-808E-1EC04E9A63F5}"/>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91" name="Groep 205">
                <a:extLst>
                  <a:ext uri="{FF2B5EF4-FFF2-40B4-BE49-F238E27FC236}">
                    <a16:creationId xmlns:a16="http://schemas.microsoft.com/office/drawing/2014/main" id="{B850F0D0-E43F-5C4B-8D31-0E73FB99FF8B}"/>
                  </a:ext>
                </a:extLst>
              </p:cNvPr>
              <p:cNvGrpSpPr/>
              <p:nvPr userDrawn="1"/>
            </p:nvGrpSpPr>
            <p:grpSpPr>
              <a:xfrm>
                <a:off x="12822311" y="3178534"/>
                <a:ext cx="182309" cy="163794"/>
                <a:chOff x="12832541" y="3162395"/>
                <a:chExt cx="219532" cy="197236"/>
              </a:xfrm>
            </p:grpSpPr>
            <p:sp>
              <p:nvSpPr>
                <p:cNvPr id="196" name="Rechthoek 210">
                  <a:extLst>
                    <a:ext uri="{FF2B5EF4-FFF2-40B4-BE49-F238E27FC236}">
                      <a16:creationId xmlns:a16="http://schemas.microsoft.com/office/drawing/2014/main" id="{0C5AFC55-B1CA-C14A-8FC0-D9CC39DACDA3}"/>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7" name="Rechthoek 211">
                  <a:extLst>
                    <a:ext uri="{FF2B5EF4-FFF2-40B4-BE49-F238E27FC236}">
                      <a16:creationId xmlns:a16="http://schemas.microsoft.com/office/drawing/2014/main" id="{3100800B-E8A2-7D44-9CBB-2DC39236703D}"/>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8" name="Rechthoek 212">
                  <a:extLst>
                    <a:ext uri="{FF2B5EF4-FFF2-40B4-BE49-F238E27FC236}">
                      <a16:creationId xmlns:a16="http://schemas.microsoft.com/office/drawing/2014/main" id="{1541A055-AF7E-4546-802C-90E5A48B704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92" name="Groep 206">
                <a:extLst>
                  <a:ext uri="{FF2B5EF4-FFF2-40B4-BE49-F238E27FC236}">
                    <a16:creationId xmlns:a16="http://schemas.microsoft.com/office/drawing/2014/main" id="{138BBB7F-D15B-7C4C-9D78-990139149377}"/>
                  </a:ext>
                </a:extLst>
              </p:cNvPr>
              <p:cNvGrpSpPr/>
              <p:nvPr userDrawn="1"/>
            </p:nvGrpSpPr>
            <p:grpSpPr>
              <a:xfrm>
                <a:off x="12822311" y="3480352"/>
                <a:ext cx="182309" cy="163794"/>
                <a:chOff x="12832541" y="3162395"/>
                <a:chExt cx="219532" cy="197236"/>
              </a:xfrm>
            </p:grpSpPr>
            <p:sp>
              <p:nvSpPr>
                <p:cNvPr id="193" name="Rechthoek 207">
                  <a:extLst>
                    <a:ext uri="{FF2B5EF4-FFF2-40B4-BE49-F238E27FC236}">
                      <a16:creationId xmlns:a16="http://schemas.microsoft.com/office/drawing/2014/main" id="{F3515D89-EF63-2B46-95ED-102DC3D78EF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4" name="Rechthoek 208">
                  <a:extLst>
                    <a:ext uri="{FF2B5EF4-FFF2-40B4-BE49-F238E27FC236}">
                      <a16:creationId xmlns:a16="http://schemas.microsoft.com/office/drawing/2014/main" id="{2C6AFAF7-7849-F34E-98B2-72D40F92AE51}"/>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5" name="Rechthoek 209">
                  <a:extLst>
                    <a:ext uri="{FF2B5EF4-FFF2-40B4-BE49-F238E27FC236}">
                      <a16:creationId xmlns:a16="http://schemas.microsoft.com/office/drawing/2014/main" id="{7EDDB890-7B40-0B4A-A936-0C61C6A8DB38}"/>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63" name="Ovaal 164">
              <a:extLst>
                <a:ext uri="{FF2B5EF4-FFF2-40B4-BE49-F238E27FC236}">
                  <a16:creationId xmlns:a16="http://schemas.microsoft.com/office/drawing/2014/main" id="{E68742FD-DBE0-DC46-9554-A38917E5642D}"/>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4" name="Rechthoek 165">
              <a:extLst>
                <a:ext uri="{FF2B5EF4-FFF2-40B4-BE49-F238E27FC236}">
                  <a16:creationId xmlns:a16="http://schemas.microsoft.com/office/drawing/2014/main" id="{916C6649-0F2A-C846-A360-754F193D2DB7}"/>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5" name="Rechte verbindingslijn 166">
              <a:extLst>
                <a:ext uri="{FF2B5EF4-FFF2-40B4-BE49-F238E27FC236}">
                  <a16:creationId xmlns:a16="http://schemas.microsoft.com/office/drawing/2014/main" id="{8AE71418-EE09-6441-B984-45B71C580EF1}"/>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6" name="Ovaal 168">
              <a:extLst>
                <a:ext uri="{FF2B5EF4-FFF2-40B4-BE49-F238E27FC236}">
                  <a16:creationId xmlns:a16="http://schemas.microsoft.com/office/drawing/2014/main" id="{06588DC7-7663-C046-BCFE-0436D5424730}"/>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7" name="Rechthoek 169">
              <a:extLst>
                <a:ext uri="{FF2B5EF4-FFF2-40B4-BE49-F238E27FC236}">
                  <a16:creationId xmlns:a16="http://schemas.microsoft.com/office/drawing/2014/main" id="{EA66EA43-9250-8A47-9A7A-EA62CCC88BEB}"/>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8" name="Groep 170">
              <a:extLst>
                <a:ext uri="{FF2B5EF4-FFF2-40B4-BE49-F238E27FC236}">
                  <a16:creationId xmlns:a16="http://schemas.microsoft.com/office/drawing/2014/main" id="{151909A8-2F6C-394E-9B48-AADC900A2FE2}"/>
                </a:ext>
              </a:extLst>
            </p:cNvPr>
            <p:cNvGrpSpPr/>
            <p:nvPr userDrawn="1"/>
          </p:nvGrpSpPr>
          <p:grpSpPr>
            <a:xfrm>
              <a:off x="12700791" y="6095601"/>
              <a:ext cx="514284" cy="612918"/>
              <a:chOff x="12682980" y="3403241"/>
              <a:chExt cx="622284" cy="741632"/>
            </a:xfrm>
          </p:grpSpPr>
          <p:grpSp>
            <p:nvGrpSpPr>
              <p:cNvPr id="169" name="Groep 171">
                <a:extLst>
                  <a:ext uri="{FF2B5EF4-FFF2-40B4-BE49-F238E27FC236}">
                    <a16:creationId xmlns:a16="http://schemas.microsoft.com/office/drawing/2014/main" id="{262A69F4-9CDC-974F-B953-6348F1CC7AF2}"/>
                  </a:ext>
                </a:extLst>
              </p:cNvPr>
              <p:cNvGrpSpPr/>
              <p:nvPr userDrawn="1"/>
            </p:nvGrpSpPr>
            <p:grpSpPr>
              <a:xfrm>
                <a:off x="12771568" y="3403241"/>
                <a:ext cx="467138" cy="448489"/>
                <a:chOff x="12782195" y="3403241"/>
                <a:chExt cx="467138" cy="448489"/>
              </a:xfrm>
            </p:grpSpPr>
            <p:grpSp>
              <p:nvGrpSpPr>
                <p:cNvPr id="172" name="Groep 174">
                  <a:extLst>
                    <a:ext uri="{FF2B5EF4-FFF2-40B4-BE49-F238E27FC236}">
                      <a16:creationId xmlns:a16="http://schemas.microsoft.com/office/drawing/2014/main" id="{D93C6C50-0075-6144-B054-11F275BF5F3D}"/>
                    </a:ext>
                  </a:extLst>
                </p:cNvPr>
                <p:cNvGrpSpPr/>
                <p:nvPr userDrawn="1"/>
              </p:nvGrpSpPr>
              <p:grpSpPr>
                <a:xfrm>
                  <a:off x="12782195" y="3403241"/>
                  <a:ext cx="412967" cy="393907"/>
                  <a:chOff x="13554906" y="3320109"/>
                  <a:chExt cx="443906" cy="423419"/>
                </a:xfrm>
              </p:grpSpPr>
              <p:grpSp>
                <p:nvGrpSpPr>
                  <p:cNvPr id="179" name="Groep 181">
                    <a:extLst>
                      <a:ext uri="{FF2B5EF4-FFF2-40B4-BE49-F238E27FC236}">
                        <a16:creationId xmlns:a16="http://schemas.microsoft.com/office/drawing/2014/main" id="{1B17472E-ACB3-A940-9A0F-911C4FF9E3DF}"/>
                      </a:ext>
                    </a:extLst>
                  </p:cNvPr>
                  <p:cNvGrpSpPr/>
                  <p:nvPr userDrawn="1"/>
                </p:nvGrpSpPr>
                <p:grpSpPr>
                  <a:xfrm>
                    <a:off x="13554906" y="3320109"/>
                    <a:ext cx="443906" cy="423419"/>
                    <a:chOff x="12909684" y="1276143"/>
                    <a:chExt cx="443906" cy="423419"/>
                  </a:xfrm>
                </p:grpSpPr>
                <p:sp>
                  <p:nvSpPr>
                    <p:cNvPr id="182" name="Rechthoek 184">
                      <a:extLst>
                        <a:ext uri="{FF2B5EF4-FFF2-40B4-BE49-F238E27FC236}">
                          <a16:creationId xmlns:a16="http://schemas.microsoft.com/office/drawing/2014/main" id="{3A78B8DF-D936-154D-A0D4-175175E3655C}"/>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3" name="Rechthoek 185">
                      <a:extLst>
                        <a:ext uri="{FF2B5EF4-FFF2-40B4-BE49-F238E27FC236}">
                          <a16:creationId xmlns:a16="http://schemas.microsoft.com/office/drawing/2014/main" id="{F08EBEF1-427B-4344-8DBE-33AD6983F3D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4" name="Ovaal 186">
                      <a:extLst>
                        <a:ext uri="{FF2B5EF4-FFF2-40B4-BE49-F238E27FC236}">
                          <a16:creationId xmlns:a16="http://schemas.microsoft.com/office/drawing/2014/main" id="{EF591A0B-837A-6C49-9CE3-F8EA1EC0BBA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80" name="Afbeelding 182">
                    <a:extLst>
                      <a:ext uri="{FF2B5EF4-FFF2-40B4-BE49-F238E27FC236}">
                        <a16:creationId xmlns:a16="http://schemas.microsoft.com/office/drawing/2014/main" id="{05F0E3F2-023D-404E-80E5-84EEC5CE5226}"/>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81" name="Afbeelding 183">
                    <a:extLst>
                      <a:ext uri="{FF2B5EF4-FFF2-40B4-BE49-F238E27FC236}">
                        <a16:creationId xmlns:a16="http://schemas.microsoft.com/office/drawing/2014/main" id="{4445F690-7D35-3E43-921B-3171B5BB6FB0}"/>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73" name="Groep 175">
                  <a:extLst>
                    <a:ext uri="{FF2B5EF4-FFF2-40B4-BE49-F238E27FC236}">
                      <a16:creationId xmlns:a16="http://schemas.microsoft.com/office/drawing/2014/main" id="{F1CB80F1-E4F8-A24C-B049-F9A259D120EF}"/>
                    </a:ext>
                  </a:extLst>
                </p:cNvPr>
                <p:cNvGrpSpPr/>
                <p:nvPr userDrawn="1"/>
              </p:nvGrpSpPr>
              <p:grpSpPr>
                <a:xfrm>
                  <a:off x="13103513" y="3705268"/>
                  <a:ext cx="145820" cy="146462"/>
                  <a:chOff x="13096169" y="3602278"/>
                  <a:chExt cx="145820" cy="146462"/>
                </a:xfrm>
              </p:grpSpPr>
              <p:sp>
                <p:nvSpPr>
                  <p:cNvPr id="177" name="Rechthoek 179">
                    <a:extLst>
                      <a:ext uri="{FF2B5EF4-FFF2-40B4-BE49-F238E27FC236}">
                        <a16:creationId xmlns:a16="http://schemas.microsoft.com/office/drawing/2014/main" id="{D4575F8F-C97A-5740-B39E-26352D6150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8" name="Rechthoek 180">
                    <a:extLst>
                      <a:ext uri="{FF2B5EF4-FFF2-40B4-BE49-F238E27FC236}">
                        <a16:creationId xmlns:a16="http://schemas.microsoft.com/office/drawing/2014/main" id="{F6FED8DF-529F-274A-91B2-C408A8045F2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4" name="Groep 176">
                  <a:extLst>
                    <a:ext uri="{FF2B5EF4-FFF2-40B4-BE49-F238E27FC236}">
                      <a16:creationId xmlns:a16="http://schemas.microsoft.com/office/drawing/2014/main" id="{D96FD6C5-335E-9F44-9906-08DD9E371628}"/>
                    </a:ext>
                  </a:extLst>
                </p:cNvPr>
                <p:cNvGrpSpPr/>
                <p:nvPr userDrawn="1"/>
              </p:nvGrpSpPr>
              <p:grpSpPr>
                <a:xfrm rot="10800000">
                  <a:off x="13061402" y="3665637"/>
                  <a:ext cx="145820" cy="146462"/>
                  <a:chOff x="13096169" y="3602278"/>
                  <a:chExt cx="145820" cy="146462"/>
                </a:xfrm>
              </p:grpSpPr>
              <p:sp>
                <p:nvSpPr>
                  <p:cNvPr id="175" name="Rechthoek 177">
                    <a:extLst>
                      <a:ext uri="{FF2B5EF4-FFF2-40B4-BE49-F238E27FC236}">
                        <a16:creationId xmlns:a16="http://schemas.microsoft.com/office/drawing/2014/main" id="{38C6F27E-5CFD-674D-8B82-03CD99532D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6" name="Rechthoek 178">
                    <a:extLst>
                      <a:ext uri="{FF2B5EF4-FFF2-40B4-BE49-F238E27FC236}">
                        <a16:creationId xmlns:a16="http://schemas.microsoft.com/office/drawing/2014/main" id="{F60126F3-99A3-5C46-92E9-B7EC0E48EA0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70" name="Rechthoek 172">
                <a:extLst>
                  <a:ext uri="{FF2B5EF4-FFF2-40B4-BE49-F238E27FC236}">
                    <a16:creationId xmlns:a16="http://schemas.microsoft.com/office/drawing/2014/main" id="{3AA89435-9EC3-2840-86B9-49B40F8CC6AD}"/>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71" name="Gelijkbenige driehoek 173">
                <a:extLst>
                  <a:ext uri="{FF2B5EF4-FFF2-40B4-BE49-F238E27FC236}">
                    <a16:creationId xmlns:a16="http://schemas.microsoft.com/office/drawing/2014/main" id="{B68D54E0-9C29-684D-9F22-267C3E86E463}"/>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Tree>
    <p:extLst>
      <p:ext uri="{BB962C8B-B14F-4D97-AF65-F5344CB8AC3E}">
        <p14:creationId xmlns:p14="http://schemas.microsoft.com/office/powerpoint/2010/main" val="264088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1595" userDrawn="1">
          <p15:clr>
            <a:srgbClr val="FBAE40"/>
          </p15:clr>
        </p15:guide>
        <p15:guide id="3" pos="2479" userDrawn="1">
          <p15:clr>
            <a:srgbClr val="FBAE40"/>
          </p15:clr>
        </p15:guide>
        <p15:guide id="4" pos="3364" userDrawn="1">
          <p15:clr>
            <a:srgbClr val="FBAE40"/>
          </p15:clr>
        </p15:guide>
        <p15:guide id="5" pos="4248" userDrawn="1">
          <p15:clr>
            <a:srgbClr val="FBAE40"/>
          </p15:clr>
        </p15:guide>
        <p15:guide id="6" orient="horz" pos="2069" userDrawn="1">
          <p15:clr>
            <a:srgbClr val="FBAE40"/>
          </p15:clr>
        </p15:guide>
        <p15:guide id="7" orient="horz" pos="3158"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el 8">
            <a:extLst>
              <a:ext uri="{FF2B5EF4-FFF2-40B4-BE49-F238E27FC236}">
                <a16:creationId xmlns:a16="http://schemas.microsoft.com/office/drawing/2014/main" id="{E43D37DC-8366-5648-88DB-BB0746F362B7}"/>
              </a:ext>
            </a:extLst>
          </p:cNvPr>
          <p:cNvSpPr>
            <a:spLocks noGrp="1"/>
          </p:cNvSpPr>
          <p:nvPr>
            <p:ph type="title"/>
          </p:nvPr>
        </p:nvSpPr>
        <p:spPr>
          <a:xfrm>
            <a:off x="970099" y="562260"/>
            <a:ext cx="7886700" cy="359522"/>
          </a:xfrm>
          <a:prstGeom prst="rect">
            <a:avLst/>
          </a:prstGeom>
        </p:spPr>
        <p:txBody>
          <a:bodyPr lIns="0" tIns="0" rIns="0" bIns="0">
            <a:spAutoFit/>
          </a:bodyPr>
          <a:lstStyle>
            <a:lvl1pPr>
              <a:defRPr sz="2596" b="1">
                <a:solidFill>
                  <a:schemeClr val="bg1"/>
                </a:solidFill>
                <a:latin typeface="Arial" panose="020B0604020202020204" pitchFamily="34" charset="0"/>
                <a:cs typeface="Arial" panose="020B0604020202020204" pitchFamily="34" charset="0"/>
              </a:defRPr>
            </a:lvl1pPr>
          </a:lstStyle>
          <a:p>
            <a:r>
              <a:rPr lang="nl-NL"/>
              <a:t>Klik om stijl te bewerken</a:t>
            </a:r>
          </a:p>
        </p:txBody>
      </p:sp>
      <p:sp>
        <p:nvSpPr>
          <p:cNvPr id="16" name="Tijdelijke aanduiding voor tekst 15">
            <a:extLst>
              <a:ext uri="{FF2B5EF4-FFF2-40B4-BE49-F238E27FC236}">
                <a16:creationId xmlns:a16="http://schemas.microsoft.com/office/drawing/2014/main" id="{27026DFC-E63F-CC44-9D4A-1541C15E4AB8}"/>
              </a:ext>
            </a:extLst>
          </p:cNvPr>
          <p:cNvSpPr>
            <a:spLocks noGrp="1"/>
          </p:cNvSpPr>
          <p:nvPr>
            <p:ph type="body" sz="quarter" idx="10"/>
          </p:nvPr>
        </p:nvSpPr>
        <p:spPr>
          <a:xfrm>
            <a:off x="970099" y="359556"/>
            <a:ext cx="7886700" cy="179536"/>
          </a:xfrm>
          <a:prstGeom prst="rect">
            <a:avLst/>
          </a:prstGeom>
        </p:spPr>
        <p:txBody>
          <a:bodyPr lIns="0" tIns="0" rIns="0" bIns="0">
            <a:spAutoFit/>
          </a:bodyPr>
          <a:lstStyle>
            <a:lvl1pPr>
              <a:defRPr sz="699" cap="all" baseline="0">
                <a:solidFill>
                  <a:schemeClr val="bg1"/>
                </a:solidFill>
                <a:latin typeface="Arial" panose="020B0604020202020204" pitchFamily="34" charset="0"/>
                <a:cs typeface="Arial" panose="020B0604020202020204" pitchFamily="34" charset="0"/>
              </a:defRPr>
            </a:lvl1pPr>
          </a:lstStyle>
          <a:p>
            <a:pPr lvl="0"/>
            <a:r>
              <a:rPr lang="nl-NL"/>
              <a:t>Klikken om de tekststijl van het model te bewerken</a:t>
            </a:r>
          </a:p>
        </p:txBody>
      </p:sp>
      <p:sp>
        <p:nvSpPr>
          <p:cNvPr id="3" name="Tijdelijke aanduiding voor tekst 2">
            <a:extLst>
              <a:ext uri="{FF2B5EF4-FFF2-40B4-BE49-F238E27FC236}">
                <a16:creationId xmlns:a16="http://schemas.microsoft.com/office/drawing/2014/main" id="{1FF3CFFA-14CB-FC4F-B98D-A25D2BE8AC67}"/>
              </a:ext>
            </a:extLst>
          </p:cNvPr>
          <p:cNvSpPr>
            <a:spLocks noGrp="1"/>
          </p:cNvSpPr>
          <p:nvPr>
            <p:ph type="body" sz="quarter" idx="11"/>
          </p:nvPr>
        </p:nvSpPr>
        <p:spPr>
          <a:xfrm>
            <a:off x="282502" y="1558557"/>
            <a:ext cx="6651700" cy="4734775"/>
          </a:xfrm>
          <a:prstGeom prst="rect">
            <a:avLst/>
          </a:prstGeom>
        </p:spPr>
        <p:txBody>
          <a:bodyPr lIns="0" tIns="0" rIns="0" bIns="0"/>
          <a:lstStyle>
            <a:lvl1pPr>
              <a:defRPr sz="899">
                <a:latin typeface="Arial" panose="020B0604020202020204" pitchFamily="34" charset="0"/>
                <a:cs typeface="Arial" panose="020B0604020202020204" pitchFamily="34" charset="0"/>
              </a:defRPr>
            </a:lvl1pPr>
            <a:lvl2pPr>
              <a:defRPr sz="899">
                <a:latin typeface="Arial" panose="020B0604020202020204" pitchFamily="34" charset="0"/>
                <a:cs typeface="Arial" panose="020B0604020202020204" pitchFamily="34" charset="0"/>
              </a:defRPr>
            </a:lvl2pPr>
            <a:lvl3pPr>
              <a:defRPr sz="899">
                <a:latin typeface="Arial" panose="020B0604020202020204" pitchFamily="34" charset="0"/>
                <a:cs typeface="Arial" panose="020B0604020202020204" pitchFamily="34" charset="0"/>
              </a:defRPr>
            </a:lvl3pPr>
            <a:lvl4pPr>
              <a:defRPr sz="899">
                <a:latin typeface="Arial" panose="020B0604020202020204" pitchFamily="34" charset="0"/>
                <a:cs typeface="Arial" panose="020B0604020202020204" pitchFamily="34" charset="0"/>
              </a:defRPr>
            </a:lvl4pPr>
            <a:lvl5pPr>
              <a:defRPr sz="899">
                <a:latin typeface="Arial" panose="020B0604020202020204" pitchFamily="34" charset="0"/>
                <a:cs typeface="Arial" panose="020B060402020202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3">
            <a:extLst>
              <a:ext uri="{FF2B5EF4-FFF2-40B4-BE49-F238E27FC236}">
                <a16:creationId xmlns:a16="http://schemas.microsoft.com/office/drawing/2014/main" id="{EFFB6816-682E-BF4B-81E2-51A8E63C2570}"/>
              </a:ext>
            </a:extLst>
          </p:cNvPr>
          <p:cNvSpPr>
            <a:spLocks noGrp="1"/>
          </p:cNvSpPr>
          <p:nvPr>
            <p:ph type="body" sz="quarter" idx="12"/>
          </p:nvPr>
        </p:nvSpPr>
        <p:spPr>
          <a:xfrm>
            <a:off x="282576" y="6340058"/>
            <a:ext cx="6651627" cy="262143"/>
          </a:xfrm>
          <a:prstGeom prst="rect">
            <a:avLst/>
          </a:prstGeom>
        </p:spPr>
        <p:txBody>
          <a:bodyPr lIns="0" tIns="0" rIns="0" bIns="0" anchor="b" anchorCtr="0"/>
          <a:lstStyle>
            <a:lvl1pPr>
              <a:defRPr sz="599">
                <a:solidFill>
                  <a:schemeClr val="bg1">
                    <a:lumMod val="65000"/>
                  </a:schemeClr>
                </a:solidFill>
                <a:latin typeface="Arial" panose="020B0604020202020204" pitchFamily="34" charset="0"/>
                <a:cs typeface="Arial" panose="020B0604020202020204" pitchFamily="34" charset="0"/>
              </a:defRPr>
            </a:lvl1pPr>
            <a:lvl2pPr>
              <a:defRPr sz="599">
                <a:latin typeface="Arial" panose="020B0604020202020204" pitchFamily="34" charset="0"/>
                <a:cs typeface="Arial" panose="020B0604020202020204" pitchFamily="34" charset="0"/>
              </a:defRPr>
            </a:lvl2pPr>
            <a:lvl3pPr>
              <a:defRPr sz="599">
                <a:latin typeface="Arial" panose="020B0604020202020204" pitchFamily="34" charset="0"/>
                <a:cs typeface="Arial" panose="020B0604020202020204" pitchFamily="34" charset="0"/>
              </a:defRPr>
            </a:lvl3pPr>
            <a:lvl4pPr>
              <a:defRPr sz="599">
                <a:latin typeface="Arial" panose="020B0604020202020204" pitchFamily="34" charset="0"/>
                <a:cs typeface="Arial" panose="020B0604020202020204" pitchFamily="34" charset="0"/>
              </a:defRPr>
            </a:lvl4pPr>
            <a:lvl5pPr>
              <a:defRPr sz="599">
                <a:latin typeface="Arial" panose="020B0604020202020204" pitchFamily="34" charset="0"/>
                <a:cs typeface="Arial" panose="020B0604020202020204" pitchFamily="34" charset="0"/>
              </a:defRPr>
            </a:lvl5pPr>
          </a:lstStyle>
          <a:p>
            <a:pPr lvl="0"/>
            <a:r>
              <a:rPr lang="nl-NL"/>
              <a:t>Klikken om de tekststijl van het model te bewerken</a:t>
            </a:r>
          </a:p>
        </p:txBody>
      </p:sp>
    </p:spTree>
    <p:extLst>
      <p:ext uri="{BB962C8B-B14F-4D97-AF65-F5344CB8AC3E}">
        <p14:creationId xmlns:p14="http://schemas.microsoft.com/office/powerpoint/2010/main" val="83560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title">
    <p:spTree>
      <p:nvGrpSpPr>
        <p:cNvPr id="1" name=""/>
        <p:cNvGrpSpPr/>
        <p:nvPr/>
      </p:nvGrpSpPr>
      <p:grpSpPr>
        <a:xfrm>
          <a:off x="0" y="0"/>
          <a:ext cx="0" cy="0"/>
          <a:chOff x="0" y="0"/>
          <a:chExt cx="0" cy="0"/>
        </a:xfrm>
      </p:grpSpPr>
      <p:sp>
        <p:nvSpPr>
          <p:cNvPr id="105" name="Tijdelijke aanduiding voor verticale tekst 2">
            <a:extLst>
              <a:ext uri="{FF2B5EF4-FFF2-40B4-BE49-F238E27FC236}">
                <a16:creationId xmlns:a16="http://schemas.microsoft.com/office/drawing/2014/main" id="{1B96303D-BE5A-4ECE-9BE7-28C84535977B}"/>
              </a:ext>
            </a:extLst>
          </p:cNvPr>
          <p:cNvSpPr>
            <a:spLocks noGrp="1"/>
          </p:cNvSpPr>
          <p:nvPr>
            <p:ph type="body" orient="vert" idx="16" hasCustomPrompt="1"/>
          </p:nvPr>
        </p:nvSpPr>
        <p:spPr>
          <a:xfrm rot="10800000">
            <a:off x="5712303" y="4383362"/>
            <a:ext cx="3431699" cy="368877"/>
          </a:xfrm>
          <a:solidFill>
            <a:schemeClr val="accent1">
              <a:alpha val="50000"/>
            </a:schemeClr>
          </a:solidFill>
        </p:spPr>
        <p:txBody>
          <a:bodyPr vert="horz" lIns="0" tIns="0" rIns="0" bIns="0"/>
          <a:lstStyle>
            <a:lvl1pPr marL="0" indent="0">
              <a:buNone/>
              <a:defRPr sz="1799">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82" name="Tijdelijke aanduiding voor afbeelding 58">
            <a:extLst>
              <a:ext uri="{FF2B5EF4-FFF2-40B4-BE49-F238E27FC236}">
                <a16:creationId xmlns:a16="http://schemas.microsoft.com/office/drawing/2014/main" id="{945CDFBC-7F24-444A-BF44-E2A5F72A795D}"/>
              </a:ext>
            </a:extLst>
          </p:cNvPr>
          <p:cNvSpPr>
            <a:spLocks noGrp="1"/>
          </p:cNvSpPr>
          <p:nvPr>
            <p:ph type="pic" sz="quarter" idx="52" hasCustomPrompt="1"/>
          </p:nvPr>
        </p:nvSpPr>
        <p:spPr>
          <a:xfrm>
            <a:off x="0" y="2276476"/>
            <a:ext cx="9144000" cy="4581524"/>
          </a:xfrm>
          <a:prstGeom prst="rect">
            <a:avLst/>
          </a:prstGeom>
          <a:noFill/>
        </p:spPr>
        <p:txBody>
          <a:bodyPr wrap="square" bIns="1260000" anchor="ctr">
            <a:noAutofit/>
          </a:bodyPr>
          <a:lstStyle>
            <a:lvl1pPr marL="0" indent="0" algn="ctr">
              <a:lnSpc>
                <a:spcPct val="90000"/>
              </a:lnSpc>
              <a:spcBef>
                <a:spcPts val="0"/>
              </a:spcBef>
              <a:spcAft>
                <a:spcPts val="0"/>
              </a:spcAft>
              <a:buNone/>
              <a:defRPr sz="1124" i="1">
                <a:solidFill>
                  <a:schemeClr val="tx1">
                    <a:lumMod val="50000"/>
                    <a:lumOff val="50000"/>
                  </a:schemeClr>
                </a:solidFill>
              </a:defRPr>
            </a:lvl1pPr>
          </a:lstStyle>
          <a:p>
            <a:r>
              <a:rPr lang="en-GB" noProof="0"/>
              <a:t>Click on the icon</a:t>
            </a:r>
            <a:br>
              <a:rPr lang="en-GB" noProof="0"/>
            </a:br>
            <a:r>
              <a:rPr lang="en-GB" noProof="0"/>
              <a:t>to insert an image.</a:t>
            </a:r>
          </a:p>
        </p:txBody>
      </p:sp>
      <p:pic>
        <p:nvPicPr>
          <p:cNvPr id="236" name="Picture 13" hidden="1">
            <a:extLst>
              <a:ext uri="{FF2B5EF4-FFF2-40B4-BE49-F238E27FC236}">
                <a16:creationId xmlns:a16="http://schemas.microsoft.com/office/drawing/2014/main" id="{2CD872F7-74DC-4C7C-8BB6-D2D108BB7D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125900" cy="1526220"/>
          </a:xfrm>
          <a:prstGeom prst="rect">
            <a:avLst/>
          </a:prstGeom>
        </p:spPr>
      </p:pic>
      <p:sp>
        <p:nvSpPr>
          <p:cNvPr id="14" name="Tijdelijke aanduiding voor verticale tekst 2">
            <a:extLst>
              <a:ext uri="{FF2B5EF4-FFF2-40B4-BE49-F238E27FC236}">
                <a16:creationId xmlns:a16="http://schemas.microsoft.com/office/drawing/2014/main" id="{B7876136-495E-D449-BE9B-A8C3D8026C5E}"/>
              </a:ext>
            </a:extLst>
          </p:cNvPr>
          <p:cNvSpPr>
            <a:spLocks noGrp="1"/>
          </p:cNvSpPr>
          <p:nvPr>
            <p:ph type="body" orient="vert" idx="19" hasCustomPrompt="1"/>
          </p:nvPr>
        </p:nvSpPr>
        <p:spPr>
          <a:xfrm>
            <a:off x="9001043" y="6670678"/>
            <a:ext cx="142959" cy="368877"/>
          </a:xfrm>
          <a:solidFill>
            <a:schemeClr val="accent1"/>
          </a:solidFill>
        </p:spPr>
        <p:txBody>
          <a:bodyPr vert="horz" lIns="0" tIns="0" rIns="0" bIns="0"/>
          <a:lstStyle>
            <a:lvl1pPr marL="0" indent="0">
              <a:buNone/>
              <a:defRPr sz="1799">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grpSp>
        <p:nvGrpSpPr>
          <p:cNvPr id="144" name="Group 143">
            <a:extLst>
              <a:ext uri="{FF2B5EF4-FFF2-40B4-BE49-F238E27FC236}">
                <a16:creationId xmlns:a16="http://schemas.microsoft.com/office/drawing/2014/main" id="{1636092C-ABF0-EF49-8AA9-F9A2004FEA31}"/>
              </a:ext>
            </a:extLst>
          </p:cNvPr>
          <p:cNvGrpSpPr/>
          <p:nvPr userDrawn="1"/>
        </p:nvGrpSpPr>
        <p:grpSpPr>
          <a:xfrm>
            <a:off x="9291401" y="2"/>
            <a:ext cx="2393267" cy="6708519"/>
            <a:chOff x="12388535" y="0"/>
            <a:chExt cx="3191021" cy="6708519"/>
          </a:xfrm>
        </p:grpSpPr>
        <p:sp>
          <p:nvSpPr>
            <p:cNvPr id="145" name="Freeform 101">
              <a:extLst>
                <a:ext uri="{FF2B5EF4-FFF2-40B4-BE49-F238E27FC236}">
                  <a16:creationId xmlns:a16="http://schemas.microsoft.com/office/drawing/2014/main" id="{CEB30B31-382C-084D-8460-1FC3335AB417}"/>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4" noProof="0"/>
            </a:p>
          </p:txBody>
        </p:sp>
        <p:sp>
          <p:nvSpPr>
            <p:cNvPr id="146" name="Rechthoek 197">
              <a:extLst>
                <a:ext uri="{FF2B5EF4-FFF2-40B4-BE49-F238E27FC236}">
                  <a16:creationId xmlns:a16="http://schemas.microsoft.com/office/drawing/2014/main" id="{1D2B930F-A71A-2443-9B8E-18604638BCCB}"/>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4943" eaLnBrk="1" fontAlgn="auto" latinLnBrk="0" hangingPunct="1">
                <a:lnSpc>
                  <a:spcPct val="90000"/>
                </a:lnSpc>
                <a:spcBef>
                  <a:spcPts val="449"/>
                </a:spcBef>
                <a:spcAft>
                  <a:spcPts val="449"/>
                </a:spcAft>
                <a:buClrTx/>
                <a:buSzTx/>
                <a:buFontTx/>
                <a:buNone/>
                <a:tabLst/>
                <a:defRPr/>
              </a:pPr>
              <a:r>
                <a:rPr kumimoji="0" lang="en-US" sz="824"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4"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4"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4"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4"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4"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7" name="Rechte verbindingslijn 198">
              <a:extLst>
                <a:ext uri="{FF2B5EF4-FFF2-40B4-BE49-F238E27FC236}">
                  <a16:creationId xmlns:a16="http://schemas.microsoft.com/office/drawing/2014/main" id="{37A4A0F6-B637-6445-B563-A7B1723C036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8" name="Rechthoek 154">
              <a:extLst>
                <a:ext uri="{FF2B5EF4-FFF2-40B4-BE49-F238E27FC236}">
                  <a16:creationId xmlns:a16="http://schemas.microsoft.com/office/drawing/2014/main" id="{EB71ABCE-D6D2-AE4C-AB12-80F3BBC318BC}"/>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4943" rtl="0" eaLnBrk="1" fontAlgn="auto" latinLnBrk="0" hangingPunct="1">
                <a:lnSpc>
                  <a:spcPct val="80000"/>
                </a:lnSpc>
                <a:spcBef>
                  <a:spcPts val="0"/>
                </a:spcBef>
                <a:spcAft>
                  <a:spcPts val="0"/>
                </a:spcAft>
                <a:buClrTx/>
                <a:buSzTx/>
                <a:buFontTx/>
                <a:buNone/>
                <a:tabLst/>
                <a:defRPr/>
              </a:pPr>
              <a:r>
                <a:rPr kumimoji="0" lang="en-US" sz="1049"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49" name="Rechte verbindingslijn 156">
              <a:extLst>
                <a:ext uri="{FF2B5EF4-FFF2-40B4-BE49-F238E27FC236}">
                  <a16:creationId xmlns:a16="http://schemas.microsoft.com/office/drawing/2014/main" id="{8866CB4E-851B-D146-B842-66071080FE81}"/>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50" name="Rechte verbindingslijn 157">
              <a:extLst>
                <a:ext uri="{FF2B5EF4-FFF2-40B4-BE49-F238E27FC236}">
                  <a16:creationId xmlns:a16="http://schemas.microsoft.com/office/drawing/2014/main" id="{FC34B662-6CB3-B54E-B152-216EDD09E511}"/>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1" name="Rechte verbindingslijn 159">
              <a:extLst>
                <a:ext uri="{FF2B5EF4-FFF2-40B4-BE49-F238E27FC236}">
                  <a16:creationId xmlns:a16="http://schemas.microsoft.com/office/drawing/2014/main" id="{EF74B391-323F-CF40-BA51-820BD342CC47}"/>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2" name="Ovaal 160">
              <a:extLst>
                <a:ext uri="{FF2B5EF4-FFF2-40B4-BE49-F238E27FC236}">
                  <a16:creationId xmlns:a16="http://schemas.microsoft.com/office/drawing/2014/main" id="{99FA55E9-CD09-9243-BB8F-C817601F7670}"/>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4943" eaLnBrk="1" fontAlgn="auto" latinLnBrk="0" hangingPunct="1">
                <a:lnSpc>
                  <a:spcPct val="100000"/>
                </a:lnSpc>
                <a:spcBef>
                  <a:spcPts val="0"/>
                </a:spcBef>
                <a:spcAft>
                  <a:spcPts val="0"/>
                </a:spcAft>
                <a:buClrTx/>
                <a:buSzTx/>
                <a:buFontTx/>
                <a:buNone/>
                <a:tabLst/>
                <a:defRPr/>
              </a:pPr>
              <a:r>
                <a:rPr kumimoji="0" lang="en-US" sz="824"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3" name="Rechthoek 161">
              <a:extLst>
                <a:ext uri="{FF2B5EF4-FFF2-40B4-BE49-F238E27FC236}">
                  <a16:creationId xmlns:a16="http://schemas.microsoft.com/office/drawing/2014/main" id="{5AF46EED-D917-2040-A051-362A6CC34840}"/>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4943" eaLnBrk="1" fontAlgn="auto" latinLnBrk="0" hangingPunct="1">
                <a:lnSpc>
                  <a:spcPct val="90000"/>
                </a:lnSpc>
                <a:spcBef>
                  <a:spcPts val="449"/>
                </a:spcBef>
                <a:spcAft>
                  <a:spcPts val="449"/>
                </a:spcAft>
                <a:buClr>
                  <a:schemeClr val="accent1"/>
                </a:buClr>
                <a:buSzTx/>
                <a:buFont typeface="Arial" panose="020B0604020202020204" pitchFamily="34" charset="0"/>
                <a:buNone/>
                <a:tabLst/>
                <a:defRPr/>
              </a:pP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62">
              <a:extLst>
                <a:ext uri="{FF2B5EF4-FFF2-40B4-BE49-F238E27FC236}">
                  <a16:creationId xmlns:a16="http://schemas.microsoft.com/office/drawing/2014/main" id="{9955988D-992A-BE4A-B0CA-64684F68B0BA}"/>
                </a:ext>
              </a:extLst>
            </p:cNvPr>
            <p:cNvGrpSpPr/>
            <p:nvPr userDrawn="1"/>
          </p:nvGrpSpPr>
          <p:grpSpPr>
            <a:xfrm>
              <a:off x="12757283" y="3162561"/>
              <a:ext cx="825500" cy="209550"/>
              <a:chOff x="13504624" y="2482850"/>
              <a:chExt cx="825500" cy="209550"/>
            </a:xfrm>
          </p:grpSpPr>
          <p:sp>
            <p:nvSpPr>
              <p:cNvPr id="201" name="Rechthoek 193">
                <a:extLst>
                  <a:ext uri="{FF2B5EF4-FFF2-40B4-BE49-F238E27FC236}">
                    <a16:creationId xmlns:a16="http://schemas.microsoft.com/office/drawing/2014/main" id="{22BB8325-BC46-A34B-A4BA-37AC73C5932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49"/>
                  </a:spcBef>
                  <a:spcAft>
                    <a:spcPts val="449"/>
                  </a:spcAft>
                </a:pPr>
                <a:r>
                  <a:rPr lang="en-US" sz="599" b="0" noProof="0">
                    <a:solidFill>
                      <a:schemeClr val="tx1"/>
                    </a:solidFill>
                    <a:latin typeface="Arial" panose="020B0604020202020204" pitchFamily="34" charset="0"/>
                    <a:cs typeface="Arial" panose="020B0604020202020204" pitchFamily="34" charset="0"/>
                  </a:rPr>
                  <a:t>Insert</a:t>
                </a:r>
              </a:p>
            </p:txBody>
          </p:sp>
          <p:cxnSp>
            <p:nvCxnSpPr>
              <p:cNvPr id="202" name="Rechte verbindingslijn 194">
                <a:extLst>
                  <a:ext uri="{FF2B5EF4-FFF2-40B4-BE49-F238E27FC236}">
                    <a16:creationId xmlns:a16="http://schemas.microsoft.com/office/drawing/2014/main" id="{948E4C13-E2C1-E24D-83C0-287C13D00D7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3" name="Gelijkbenige driehoek 195">
                <a:extLst>
                  <a:ext uri="{FF2B5EF4-FFF2-40B4-BE49-F238E27FC236}">
                    <a16:creationId xmlns:a16="http://schemas.microsoft.com/office/drawing/2014/main" id="{7F32327E-4F2B-3F46-97F6-4AF5D51374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grpSp>
        <p:sp>
          <p:nvSpPr>
            <p:cNvPr id="155" name="Ovaal 155">
              <a:extLst>
                <a:ext uri="{FF2B5EF4-FFF2-40B4-BE49-F238E27FC236}">
                  <a16:creationId xmlns:a16="http://schemas.microsoft.com/office/drawing/2014/main" id="{D8A845AE-8AEA-6B47-A4A8-863C971B0B33}"/>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4943" eaLnBrk="1" fontAlgn="auto" latinLnBrk="0" hangingPunct="1">
                <a:lnSpc>
                  <a:spcPct val="100000"/>
                </a:lnSpc>
                <a:spcBef>
                  <a:spcPts val="0"/>
                </a:spcBef>
                <a:spcAft>
                  <a:spcPts val="0"/>
                </a:spcAft>
                <a:buClrTx/>
                <a:buSzTx/>
                <a:buFontTx/>
                <a:buNone/>
                <a:tabLst/>
                <a:defRPr/>
              </a:pPr>
              <a:r>
                <a:rPr kumimoji="0" lang="en-US" sz="824"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6" name="Rechthoek 158">
              <a:extLst>
                <a:ext uri="{FF2B5EF4-FFF2-40B4-BE49-F238E27FC236}">
                  <a16:creationId xmlns:a16="http://schemas.microsoft.com/office/drawing/2014/main" id="{1AE6E085-FD0C-7940-8060-9079091153A2}"/>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4943" eaLnBrk="1" fontAlgn="auto" latinLnBrk="0" hangingPunct="1">
                <a:lnSpc>
                  <a:spcPct val="90000"/>
                </a:lnSpc>
                <a:spcBef>
                  <a:spcPts val="449"/>
                </a:spcBef>
                <a:spcAft>
                  <a:spcPts val="449"/>
                </a:spcAft>
                <a:buClr>
                  <a:schemeClr val="accent1"/>
                </a:buClr>
                <a:buSzTx/>
                <a:buFont typeface="Arial" panose="020B0604020202020204" pitchFamily="34" charset="0"/>
                <a:buNone/>
                <a:tabLst/>
                <a:defRPr/>
              </a:pP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4"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7" name="Groep 163">
              <a:extLst>
                <a:ext uri="{FF2B5EF4-FFF2-40B4-BE49-F238E27FC236}">
                  <a16:creationId xmlns:a16="http://schemas.microsoft.com/office/drawing/2014/main" id="{80C2E7F3-65CD-9B44-9088-AD2300DE5A95}"/>
                </a:ext>
              </a:extLst>
            </p:cNvPr>
            <p:cNvGrpSpPr/>
            <p:nvPr userDrawn="1"/>
          </p:nvGrpSpPr>
          <p:grpSpPr>
            <a:xfrm>
              <a:off x="12757283" y="2126361"/>
              <a:ext cx="294789" cy="318834"/>
              <a:chOff x="14466489" y="1001522"/>
              <a:chExt cx="290627" cy="314333"/>
            </a:xfrm>
          </p:grpSpPr>
          <p:sp>
            <p:nvSpPr>
              <p:cNvPr id="195" name="Rechthoek 187">
                <a:extLst>
                  <a:ext uri="{FF2B5EF4-FFF2-40B4-BE49-F238E27FC236}">
                    <a16:creationId xmlns:a16="http://schemas.microsoft.com/office/drawing/2014/main" id="{E246278E-2751-5740-9B0D-E13FBEA8E08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49"/>
                  </a:spcBef>
                  <a:spcAft>
                    <a:spcPts val="449"/>
                  </a:spcAft>
                </a:pPr>
                <a:endParaRPr lang="en-US" sz="599" b="0" noProof="0">
                  <a:solidFill>
                    <a:schemeClr val="tx1"/>
                  </a:solidFill>
                  <a:latin typeface="Arial" panose="020B0604020202020204" pitchFamily="34" charset="0"/>
                  <a:cs typeface="Arial" panose="020B0604020202020204" pitchFamily="34" charset="0"/>
                </a:endParaRPr>
              </a:p>
            </p:txBody>
          </p:sp>
          <p:sp>
            <p:nvSpPr>
              <p:cNvPr id="196" name="Ovaal 188">
                <a:extLst>
                  <a:ext uri="{FF2B5EF4-FFF2-40B4-BE49-F238E27FC236}">
                    <a16:creationId xmlns:a16="http://schemas.microsoft.com/office/drawing/2014/main" id="{1E58A2B7-42D5-C346-8759-F3AC58F7EA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sp>
            <p:nvSpPr>
              <p:cNvPr id="197" name="Vrije vorm: vorm 189">
                <a:extLst>
                  <a:ext uri="{FF2B5EF4-FFF2-40B4-BE49-F238E27FC236}">
                    <a16:creationId xmlns:a16="http://schemas.microsoft.com/office/drawing/2014/main" id="{E09C745B-609D-7A49-9174-85729B2AF3F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sp>
            <p:nvSpPr>
              <p:cNvPr id="198" name="Rechthoek: afgeronde hoeken 190">
                <a:extLst>
                  <a:ext uri="{FF2B5EF4-FFF2-40B4-BE49-F238E27FC236}">
                    <a16:creationId xmlns:a16="http://schemas.microsoft.com/office/drawing/2014/main" id="{EA7FDF00-B0AD-8044-9B79-A20F6D79863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49"/>
                  </a:spcBef>
                  <a:spcAft>
                    <a:spcPts val="449"/>
                  </a:spcAft>
                </a:pPr>
                <a:endParaRPr lang="en-US" sz="599" b="0" noProof="0">
                  <a:solidFill>
                    <a:schemeClr val="tx1"/>
                  </a:solidFill>
                  <a:latin typeface="Arial" panose="020B0604020202020204" pitchFamily="34" charset="0"/>
                  <a:cs typeface="Arial" panose="020B0604020202020204" pitchFamily="34" charset="0"/>
                </a:endParaRPr>
              </a:p>
            </p:txBody>
          </p:sp>
          <p:cxnSp>
            <p:nvCxnSpPr>
              <p:cNvPr id="199" name="Rechte verbindingslijn 191">
                <a:extLst>
                  <a:ext uri="{FF2B5EF4-FFF2-40B4-BE49-F238E27FC236}">
                    <a16:creationId xmlns:a16="http://schemas.microsoft.com/office/drawing/2014/main" id="{B209C343-5F1D-7D4F-B37F-6BA06FEBA8A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0" name="Rechte verbindingslijn 192">
                <a:extLst>
                  <a:ext uri="{FF2B5EF4-FFF2-40B4-BE49-F238E27FC236}">
                    <a16:creationId xmlns:a16="http://schemas.microsoft.com/office/drawing/2014/main" id="{3ED54A28-D55F-B842-B6A9-9D8F734D1C5D}"/>
                  </a:ext>
                </a:extLst>
              </p:cNvPr>
              <p:cNvCxnSpPr>
                <a:cxnSpLocks/>
                <a:stCxn id="19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ep 152">
              <a:extLst>
                <a:ext uri="{FF2B5EF4-FFF2-40B4-BE49-F238E27FC236}">
                  <a16:creationId xmlns:a16="http://schemas.microsoft.com/office/drawing/2014/main" id="{FCB946E0-0588-E246-B99C-D04B39D508C1}"/>
                </a:ext>
              </a:extLst>
            </p:cNvPr>
            <p:cNvGrpSpPr/>
            <p:nvPr userDrawn="1"/>
          </p:nvGrpSpPr>
          <p:grpSpPr>
            <a:xfrm>
              <a:off x="12757283" y="4084851"/>
              <a:ext cx="1499406" cy="678267"/>
              <a:chOff x="12757283" y="3120781"/>
              <a:chExt cx="1499406" cy="678267"/>
            </a:xfrm>
          </p:grpSpPr>
          <p:sp>
            <p:nvSpPr>
              <p:cNvPr id="181" name="Rechthoek 199">
                <a:extLst>
                  <a:ext uri="{FF2B5EF4-FFF2-40B4-BE49-F238E27FC236}">
                    <a16:creationId xmlns:a16="http://schemas.microsoft.com/office/drawing/2014/main" id="{0F86A34B-9968-D14A-A6F6-0575938E83D6}"/>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49"/>
                  </a:spcBef>
                  <a:spcAft>
                    <a:spcPts val="449"/>
                  </a:spcAft>
                </a:pPr>
                <a:endParaRPr lang="en-US" sz="599" b="0" noProof="0">
                  <a:solidFill>
                    <a:schemeClr val="tx1"/>
                  </a:solidFill>
                  <a:latin typeface="Arial" panose="020B0604020202020204" pitchFamily="34" charset="0"/>
                  <a:cs typeface="Arial" panose="020B0604020202020204" pitchFamily="34" charset="0"/>
                </a:endParaRPr>
              </a:p>
            </p:txBody>
          </p:sp>
          <p:sp>
            <p:nvSpPr>
              <p:cNvPr id="182" name="Rechthoek 200">
                <a:extLst>
                  <a:ext uri="{FF2B5EF4-FFF2-40B4-BE49-F238E27FC236}">
                    <a16:creationId xmlns:a16="http://schemas.microsoft.com/office/drawing/2014/main" id="{6C5B1EB1-267A-0944-979C-FF5BBC1C696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sp>
            <p:nvSpPr>
              <p:cNvPr id="183" name="Tekstvak 201">
                <a:extLst>
                  <a:ext uri="{FF2B5EF4-FFF2-40B4-BE49-F238E27FC236}">
                    <a16:creationId xmlns:a16="http://schemas.microsoft.com/office/drawing/2014/main" id="{744B44C4-1262-5A46-90EF-2B45531C9AF9}"/>
                  </a:ext>
                </a:extLst>
              </p:cNvPr>
              <p:cNvSpPr txBox="1"/>
              <p:nvPr userDrawn="1"/>
            </p:nvSpPr>
            <p:spPr>
              <a:xfrm>
                <a:off x="12997647" y="3159891"/>
                <a:ext cx="957820" cy="175304"/>
              </a:xfrm>
              <a:prstGeom prst="rect">
                <a:avLst/>
              </a:prstGeom>
              <a:noFill/>
            </p:spPr>
            <p:txBody>
              <a:bodyPr wrap="square" rtlCol="0">
                <a:spAutoFit/>
              </a:bodyPr>
              <a:lstStyle/>
              <a:p>
                <a:pPr marL="0" algn="l" defTabSz="911993" rtl="0" eaLnBrk="1" latinLnBrk="0" hangingPunct="1">
                  <a:lnSpc>
                    <a:spcPct val="90000"/>
                  </a:lnSpc>
                  <a:spcBef>
                    <a:spcPts val="449"/>
                  </a:spcBef>
                  <a:spcAft>
                    <a:spcPts val="449"/>
                  </a:spcAft>
                </a:pPr>
                <a:r>
                  <a:rPr lang="en-US" sz="599"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4" name="Tekstvak 202">
                <a:extLst>
                  <a:ext uri="{FF2B5EF4-FFF2-40B4-BE49-F238E27FC236}">
                    <a16:creationId xmlns:a16="http://schemas.microsoft.com/office/drawing/2014/main" id="{8FFD9306-A61A-0D45-A87B-62ABA2F10748}"/>
                  </a:ext>
                </a:extLst>
              </p:cNvPr>
              <p:cNvSpPr txBox="1"/>
              <p:nvPr userDrawn="1"/>
            </p:nvSpPr>
            <p:spPr>
              <a:xfrm>
                <a:off x="12984220" y="3481016"/>
                <a:ext cx="1165562" cy="175304"/>
              </a:xfrm>
              <a:prstGeom prst="rect">
                <a:avLst/>
              </a:prstGeom>
              <a:noFill/>
            </p:spPr>
            <p:txBody>
              <a:bodyPr wrap="square" rtlCol="0">
                <a:spAutoFit/>
              </a:bodyPr>
              <a:lstStyle/>
              <a:p>
                <a:pPr marL="0" algn="l" defTabSz="911993" rtl="0" eaLnBrk="1" latinLnBrk="0" hangingPunct="1">
                  <a:lnSpc>
                    <a:spcPct val="90000"/>
                  </a:lnSpc>
                  <a:spcBef>
                    <a:spcPts val="449"/>
                  </a:spcBef>
                  <a:spcAft>
                    <a:spcPts val="449"/>
                  </a:spcAft>
                </a:pPr>
                <a:r>
                  <a:rPr lang="en-US" sz="599"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5" name="Picture 3">
                <a:extLst>
                  <a:ext uri="{FF2B5EF4-FFF2-40B4-BE49-F238E27FC236}">
                    <a16:creationId xmlns:a16="http://schemas.microsoft.com/office/drawing/2014/main" id="{36BA1B24-ADEF-464F-8E06-DD18CC779B7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6" name="Gelijkbenige driehoek 204">
                <a:extLst>
                  <a:ext uri="{FF2B5EF4-FFF2-40B4-BE49-F238E27FC236}">
                    <a16:creationId xmlns:a16="http://schemas.microsoft.com/office/drawing/2014/main" id="{80EC9B7E-0656-B049-A57B-7C0529E33656}"/>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grpSp>
            <p:nvGrpSpPr>
              <p:cNvPr id="187" name="Groep 205">
                <a:extLst>
                  <a:ext uri="{FF2B5EF4-FFF2-40B4-BE49-F238E27FC236}">
                    <a16:creationId xmlns:a16="http://schemas.microsoft.com/office/drawing/2014/main" id="{AB244696-9532-3846-8D97-5242F9CDEB58}"/>
                  </a:ext>
                </a:extLst>
              </p:cNvPr>
              <p:cNvGrpSpPr/>
              <p:nvPr userDrawn="1"/>
            </p:nvGrpSpPr>
            <p:grpSpPr>
              <a:xfrm>
                <a:off x="12822311" y="3178534"/>
                <a:ext cx="182309" cy="163794"/>
                <a:chOff x="12832541" y="3162395"/>
                <a:chExt cx="219532" cy="197236"/>
              </a:xfrm>
            </p:grpSpPr>
            <p:sp>
              <p:nvSpPr>
                <p:cNvPr id="192" name="Rechthoek 210">
                  <a:extLst>
                    <a:ext uri="{FF2B5EF4-FFF2-40B4-BE49-F238E27FC236}">
                      <a16:creationId xmlns:a16="http://schemas.microsoft.com/office/drawing/2014/main" id="{54A7C1EC-60D1-1F4B-A128-30B70E7D9C91}"/>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noProof="0"/>
                </a:p>
              </p:txBody>
            </p:sp>
            <p:sp>
              <p:nvSpPr>
                <p:cNvPr id="193" name="Rechthoek 211">
                  <a:extLst>
                    <a:ext uri="{FF2B5EF4-FFF2-40B4-BE49-F238E27FC236}">
                      <a16:creationId xmlns:a16="http://schemas.microsoft.com/office/drawing/2014/main" id="{F28B7E9B-D7C3-DB41-B2BB-34D094D10A61}"/>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noProof="0"/>
                </a:p>
              </p:txBody>
            </p:sp>
            <p:sp>
              <p:nvSpPr>
                <p:cNvPr id="194" name="Rechthoek 212">
                  <a:extLst>
                    <a:ext uri="{FF2B5EF4-FFF2-40B4-BE49-F238E27FC236}">
                      <a16:creationId xmlns:a16="http://schemas.microsoft.com/office/drawing/2014/main" id="{21336B65-BEED-4E43-A7D8-DD37FB8FBD5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noProof="0"/>
                </a:p>
              </p:txBody>
            </p:sp>
          </p:grpSp>
          <p:grpSp>
            <p:nvGrpSpPr>
              <p:cNvPr id="188" name="Groep 206">
                <a:extLst>
                  <a:ext uri="{FF2B5EF4-FFF2-40B4-BE49-F238E27FC236}">
                    <a16:creationId xmlns:a16="http://schemas.microsoft.com/office/drawing/2014/main" id="{2855123C-891C-7E40-A84B-9ECF5C7FB7FE}"/>
                  </a:ext>
                </a:extLst>
              </p:cNvPr>
              <p:cNvGrpSpPr/>
              <p:nvPr userDrawn="1"/>
            </p:nvGrpSpPr>
            <p:grpSpPr>
              <a:xfrm>
                <a:off x="12822311" y="3480352"/>
                <a:ext cx="182309" cy="163794"/>
                <a:chOff x="12832541" y="3162395"/>
                <a:chExt cx="219532" cy="197236"/>
              </a:xfrm>
            </p:grpSpPr>
            <p:sp>
              <p:nvSpPr>
                <p:cNvPr id="189" name="Rechthoek 207">
                  <a:extLst>
                    <a:ext uri="{FF2B5EF4-FFF2-40B4-BE49-F238E27FC236}">
                      <a16:creationId xmlns:a16="http://schemas.microsoft.com/office/drawing/2014/main" id="{28DF06A4-1761-5143-881F-9426598A574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noProof="0"/>
                </a:p>
              </p:txBody>
            </p:sp>
            <p:sp>
              <p:nvSpPr>
                <p:cNvPr id="190" name="Rechthoek 208">
                  <a:extLst>
                    <a:ext uri="{FF2B5EF4-FFF2-40B4-BE49-F238E27FC236}">
                      <a16:creationId xmlns:a16="http://schemas.microsoft.com/office/drawing/2014/main" id="{A8B03A8E-14B0-AB4C-BC63-BB646B873C7A}"/>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noProof="0"/>
                </a:p>
              </p:txBody>
            </p:sp>
            <p:sp>
              <p:nvSpPr>
                <p:cNvPr id="191" name="Rechthoek 209">
                  <a:extLst>
                    <a:ext uri="{FF2B5EF4-FFF2-40B4-BE49-F238E27FC236}">
                      <a16:creationId xmlns:a16="http://schemas.microsoft.com/office/drawing/2014/main" id="{4ACAAE7B-CA4C-024A-AF6F-5693BC1737D9}"/>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noProof="0"/>
                </a:p>
              </p:txBody>
            </p:sp>
          </p:grpSp>
        </p:grpSp>
        <p:sp>
          <p:nvSpPr>
            <p:cNvPr id="159" name="Ovaal 164">
              <a:extLst>
                <a:ext uri="{FF2B5EF4-FFF2-40B4-BE49-F238E27FC236}">
                  <a16:creationId xmlns:a16="http://schemas.microsoft.com/office/drawing/2014/main" id="{A272DE5E-5774-9B40-9A16-D762038EDA0F}"/>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4943" eaLnBrk="1" fontAlgn="auto" latinLnBrk="0" hangingPunct="1">
                <a:lnSpc>
                  <a:spcPct val="100000"/>
                </a:lnSpc>
                <a:spcBef>
                  <a:spcPts val="0"/>
                </a:spcBef>
                <a:spcAft>
                  <a:spcPts val="0"/>
                </a:spcAft>
                <a:buClrTx/>
                <a:buSzTx/>
                <a:buFontTx/>
                <a:buNone/>
                <a:tabLst/>
                <a:defRPr/>
              </a:pPr>
              <a:r>
                <a:rPr kumimoji="0" lang="en-US" sz="824"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0" name="Rechthoek 165">
              <a:extLst>
                <a:ext uri="{FF2B5EF4-FFF2-40B4-BE49-F238E27FC236}">
                  <a16:creationId xmlns:a16="http://schemas.microsoft.com/office/drawing/2014/main" id="{87F77A25-9A63-1E44-A198-46DE90566FDB}"/>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4943" eaLnBrk="1" fontAlgn="auto" latinLnBrk="0" hangingPunct="1">
                <a:lnSpc>
                  <a:spcPct val="90000"/>
                </a:lnSpc>
                <a:spcBef>
                  <a:spcPts val="449"/>
                </a:spcBef>
                <a:spcAft>
                  <a:spcPts val="449"/>
                </a:spcAft>
                <a:buClr>
                  <a:schemeClr val="accent1"/>
                </a:buClr>
                <a:buSzTx/>
                <a:buFont typeface="Arial" panose="020B0604020202020204" pitchFamily="34" charset="0"/>
                <a:buNone/>
                <a:tabLst/>
                <a:defRPr/>
              </a:pP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1" name="Rechte verbindingslijn 166">
              <a:extLst>
                <a:ext uri="{FF2B5EF4-FFF2-40B4-BE49-F238E27FC236}">
                  <a16:creationId xmlns:a16="http://schemas.microsoft.com/office/drawing/2014/main" id="{8F4B8C71-8AAF-BA4C-83A2-0BA5A15F9B5C}"/>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2" name="Ovaal 168">
              <a:extLst>
                <a:ext uri="{FF2B5EF4-FFF2-40B4-BE49-F238E27FC236}">
                  <a16:creationId xmlns:a16="http://schemas.microsoft.com/office/drawing/2014/main" id="{66277F46-FF6B-DE42-B0BD-3618DDC78636}"/>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4943" eaLnBrk="1" fontAlgn="auto" latinLnBrk="0" hangingPunct="1">
                <a:lnSpc>
                  <a:spcPct val="100000"/>
                </a:lnSpc>
                <a:spcBef>
                  <a:spcPts val="0"/>
                </a:spcBef>
                <a:spcAft>
                  <a:spcPts val="0"/>
                </a:spcAft>
                <a:buClrTx/>
                <a:buSzTx/>
                <a:buFontTx/>
                <a:buNone/>
                <a:tabLst/>
                <a:defRPr/>
              </a:pPr>
              <a:r>
                <a:rPr kumimoji="0" lang="en-US" sz="824"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3" name="Rechthoek 169">
              <a:extLst>
                <a:ext uri="{FF2B5EF4-FFF2-40B4-BE49-F238E27FC236}">
                  <a16:creationId xmlns:a16="http://schemas.microsoft.com/office/drawing/2014/main" id="{ED92A921-D0CA-D948-8C23-7098ED52DD3D}"/>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4943" eaLnBrk="1" fontAlgn="auto" latinLnBrk="0" hangingPunct="1">
                <a:lnSpc>
                  <a:spcPct val="90000"/>
                </a:lnSpc>
                <a:spcBef>
                  <a:spcPts val="449"/>
                </a:spcBef>
                <a:spcAft>
                  <a:spcPts val="449"/>
                </a:spcAft>
                <a:buClr>
                  <a:schemeClr val="accent1"/>
                </a:buClr>
                <a:buSzTx/>
                <a:buFont typeface="Arial" panose="020B0604020202020204" pitchFamily="34" charset="0"/>
                <a:buNone/>
                <a:tabLst/>
                <a:defRPr/>
              </a:pP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4" name="Groep 170">
              <a:extLst>
                <a:ext uri="{FF2B5EF4-FFF2-40B4-BE49-F238E27FC236}">
                  <a16:creationId xmlns:a16="http://schemas.microsoft.com/office/drawing/2014/main" id="{50378DF1-8165-FB4F-9220-3DF84CBDAE5C}"/>
                </a:ext>
              </a:extLst>
            </p:cNvPr>
            <p:cNvGrpSpPr/>
            <p:nvPr userDrawn="1"/>
          </p:nvGrpSpPr>
          <p:grpSpPr>
            <a:xfrm>
              <a:off x="12700791" y="6095601"/>
              <a:ext cx="514284" cy="612918"/>
              <a:chOff x="12682980" y="3403241"/>
              <a:chExt cx="622284" cy="741632"/>
            </a:xfrm>
          </p:grpSpPr>
          <p:grpSp>
            <p:nvGrpSpPr>
              <p:cNvPr id="165" name="Groep 171">
                <a:extLst>
                  <a:ext uri="{FF2B5EF4-FFF2-40B4-BE49-F238E27FC236}">
                    <a16:creationId xmlns:a16="http://schemas.microsoft.com/office/drawing/2014/main" id="{D75FF3D5-9655-E14D-98BA-3037CC128459}"/>
                  </a:ext>
                </a:extLst>
              </p:cNvPr>
              <p:cNvGrpSpPr/>
              <p:nvPr userDrawn="1"/>
            </p:nvGrpSpPr>
            <p:grpSpPr>
              <a:xfrm>
                <a:off x="12771568" y="3403241"/>
                <a:ext cx="467138" cy="448489"/>
                <a:chOff x="12782195" y="3403241"/>
                <a:chExt cx="467138" cy="448489"/>
              </a:xfrm>
            </p:grpSpPr>
            <p:grpSp>
              <p:nvGrpSpPr>
                <p:cNvPr id="168" name="Groep 174">
                  <a:extLst>
                    <a:ext uri="{FF2B5EF4-FFF2-40B4-BE49-F238E27FC236}">
                      <a16:creationId xmlns:a16="http://schemas.microsoft.com/office/drawing/2014/main" id="{F3941F1E-F5CE-3E46-A49A-C95020663832}"/>
                    </a:ext>
                  </a:extLst>
                </p:cNvPr>
                <p:cNvGrpSpPr/>
                <p:nvPr userDrawn="1"/>
              </p:nvGrpSpPr>
              <p:grpSpPr>
                <a:xfrm>
                  <a:off x="12782195" y="3403241"/>
                  <a:ext cx="412967" cy="393907"/>
                  <a:chOff x="13554906" y="3320109"/>
                  <a:chExt cx="443906" cy="423419"/>
                </a:xfrm>
              </p:grpSpPr>
              <p:grpSp>
                <p:nvGrpSpPr>
                  <p:cNvPr id="175" name="Groep 181">
                    <a:extLst>
                      <a:ext uri="{FF2B5EF4-FFF2-40B4-BE49-F238E27FC236}">
                        <a16:creationId xmlns:a16="http://schemas.microsoft.com/office/drawing/2014/main" id="{EAFB6F82-96C7-9E4C-B331-F90156CDE6C1}"/>
                      </a:ext>
                    </a:extLst>
                  </p:cNvPr>
                  <p:cNvGrpSpPr/>
                  <p:nvPr userDrawn="1"/>
                </p:nvGrpSpPr>
                <p:grpSpPr>
                  <a:xfrm>
                    <a:off x="13554906" y="3320109"/>
                    <a:ext cx="443906" cy="423419"/>
                    <a:chOff x="12909684" y="1276143"/>
                    <a:chExt cx="443906" cy="423419"/>
                  </a:xfrm>
                </p:grpSpPr>
                <p:sp>
                  <p:nvSpPr>
                    <p:cNvPr id="178" name="Rechthoek 184">
                      <a:extLst>
                        <a:ext uri="{FF2B5EF4-FFF2-40B4-BE49-F238E27FC236}">
                          <a16:creationId xmlns:a16="http://schemas.microsoft.com/office/drawing/2014/main" id="{D5BE53D2-1BD7-EC4C-B3C2-6158E15FE7F2}"/>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49"/>
                        </a:spcBef>
                        <a:spcAft>
                          <a:spcPts val="449"/>
                        </a:spcAft>
                      </a:pPr>
                      <a:endParaRPr lang="en-US" sz="599" b="0" noProof="0">
                        <a:solidFill>
                          <a:schemeClr val="tx1"/>
                        </a:solidFill>
                        <a:latin typeface="Arial" panose="020B0604020202020204" pitchFamily="34" charset="0"/>
                        <a:cs typeface="Arial" panose="020B0604020202020204" pitchFamily="34" charset="0"/>
                      </a:endParaRPr>
                    </a:p>
                  </p:txBody>
                </p:sp>
                <p:sp>
                  <p:nvSpPr>
                    <p:cNvPr id="179" name="Rechthoek 185">
                      <a:extLst>
                        <a:ext uri="{FF2B5EF4-FFF2-40B4-BE49-F238E27FC236}">
                          <a16:creationId xmlns:a16="http://schemas.microsoft.com/office/drawing/2014/main" id="{D4856683-E85C-FE43-958F-B765274392A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49"/>
                        </a:spcBef>
                        <a:spcAft>
                          <a:spcPts val="449"/>
                        </a:spcAft>
                      </a:pPr>
                      <a:endParaRPr lang="en-US" sz="599" b="0" noProof="0">
                        <a:solidFill>
                          <a:schemeClr val="tx1"/>
                        </a:solidFill>
                        <a:latin typeface="Arial" panose="020B0604020202020204" pitchFamily="34" charset="0"/>
                        <a:cs typeface="Arial" panose="020B0604020202020204" pitchFamily="34" charset="0"/>
                      </a:endParaRPr>
                    </a:p>
                  </p:txBody>
                </p:sp>
                <p:sp>
                  <p:nvSpPr>
                    <p:cNvPr id="180" name="Ovaal 186">
                      <a:extLst>
                        <a:ext uri="{FF2B5EF4-FFF2-40B4-BE49-F238E27FC236}">
                          <a16:creationId xmlns:a16="http://schemas.microsoft.com/office/drawing/2014/main" id="{AC96846F-84AB-3A42-BE24-5A1640D039F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grpSp>
              <p:pic>
                <p:nvPicPr>
                  <p:cNvPr id="176" name="Afbeelding 182">
                    <a:extLst>
                      <a:ext uri="{FF2B5EF4-FFF2-40B4-BE49-F238E27FC236}">
                        <a16:creationId xmlns:a16="http://schemas.microsoft.com/office/drawing/2014/main" id="{E0366CB2-B2DD-AE4B-A97B-0646A1565E26}"/>
                      </a:ext>
                    </a:extLst>
                  </p:cNvPr>
                  <p:cNvPicPr>
                    <a:picLocks noChangeAspect="1"/>
                  </p:cNvPicPr>
                  <p:nvPr userDrawn="1"/>
                </p:nvPicPr>
                <p:blipFill>
                  <a:blip r:embed="rId4" cstate="email">
                    <a:duotone>
                      <a:prstClr val="black"/>
                      <a:srgbClr val="4D82B8">
                        <a:tint val="45000"/>
                        <a:satMod val="400000"/>
                      </a:srgbClr>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77" name="Afbeelding 183">
                    <a:extLst>
                      <a:ext uri="{FF2B5EF4-FFF2-40B4-BE49-F238E27FC236}">
                        <a16:creationId xmlns:a16="http://schemas.microsoft.com/office/drawing/2014/main" id="{46028D43-B48B-0448-89AB-6AB70B03DCFC}"/>
                      </a:ext>
                    </a:extLst>
                  </p:cNvPr>
                  <p:cNvPicPr>
                    <a:picLocks noChangeAspect="1"/>
                  </p:cNvPicPr>
                  <p:nvPr userDrawn="1"/>
                </p:nvPicPr>
                <p:blipFill>
                  <a:blip r:embed="rId6" cstate="email">
                    <a:duotone>
                      <a:prstClr val="black"/>
                      <a:srgbClr val="4D82B8">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69" name="Groep 175">
                  <a:extLst>
                    <a:ext uri="{FF2B5EF4-FFF2-40B4-BE49-F238E27FC236}">
                      <a16:creationId xmlns:a16="http://schemas.microsoft.com/office/drawing/2014/main" id="{8FF0FCF3-9951-E845-877B-9A0BFCB22025}"/>
                    </a:ext>
                  </a:extLst>
                </p:cNvPr>
                <p:cNvGrpSpPr/>
                <p:nvPr userDrawn="1"/>
              </p:nvGrpSpPr>
              <p:grpSpPr>
                <a:xfrm>
                  <a:off x="13103513" y="3705268"/>
                  <a:ext cx="145820" cy="146462"/>
                  <a:chOff x="13096169" y="3602278"/>
                  <a:chExt cx="145820" cy="146462"/>
                </a:xfrm>
              </p:grpSpPr>
              <p:sp>
                <p:nvSpPr>
                  <p:cNvPr id="173" name="Rechthoek 179">
                    <a:extLst>
                      <a:ext uri="{FF2B5EF4-FFF2-40B4-BE49-F238E27FC236}">
                        <a16:creationId xmlns:a16="http://schemas.microsoft.com/office/drawing/2014/main" id="{2138B6FC-42EB-E44E-B625-94AE120E455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sp>
                <p:nvSpPr>
                  <p:cNvPr id="174" name="Rechthoek 180">
                    <a:extLst>
                      <a:ext uri="{FF2B5EF4-FFF2-40B4-BE49-F238E27FC236}">
                        <a16:creationId xmlns:a16="http://schemas.microsoft.com/office/drawing/2014/main" id="{60C94CF9-F275-3640-8857-85DD35E04BB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grpSp>
            <p:grpSp>
              <p:nvGrpSpPr>
                <p:cNvPr id="170" name="Groep 176">
                  <a:extLst>
                    <a:ext uri="{FF2B5EF4-FFF2-40B4-BE49-F238E27FC236}">
                      <a16:creationId xmlns:a16="http://schemas.microsoft.com/office/drawing/2014/main" id="{568DB1EE-C9F9-0F4C-BE2A-72A5C9CB97F7}"/>
                    </a:ext>
                  </a:extLst>
                </p:cNvPr>
                <p:cNvGrpSpPr/>
                <p:nvPr userDrawn="1"/>
              </p:nvGrpSpPr>
              <p:grpSpPr>
                <a:xfrm rot="10800000">
                  <a:off x="13061402" y="3665637"/>
                  <a:ext cx="145820" cy="146462"/>
                  <a:chOff x="13096169" y="3602278"/>
                  <a:chExt cx="145820" cy="146462"/>
                </a:xfrm>
              </p:grpSpPr>
              <p:sp>
                <p:nvSpPr>
                  <p:cNvPr id="171" name="Rechthoek 177">
                    <a:extLst>
                      <a:ext uri="{FF2B5EF4-FFF2-40B4-BE49-F238E27FC236}">
                        <a16:creationId xmlns:a16="http://schemas.microsoft.com/office/drawing/2014/main" id="{0BE93BE0-D53C-6743-9EEA-34E1BDC47C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sp>
                <p:nvSpPr>
                  <p:cNvPr id="172" name="Rechthoek 178">
                    <a:extLst>
                      <a:ext uri="{FF2B5EF4-FFF2-40B4-BE49-F238E27FC236}">
                        <a16:creationId xmlns:a16="http://schemas.microsoft.com/office/drawing/2014/main" id="{5771AC63-97C7-954A-BAC7-91272FF0FA7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grpSp>
          </p:grpSp>
          <p:sp>
            <p:nvSpPr>
              <p:cNvPr id="166" name="Rechthoek 172">
                <a:extLst>
                  <a:ext uri="{FF2B5EF4-FFF2-40B4-BE49-F238E27FC236}">
                    <a16:creationId xmlns:a16="http://schemas.microsoft.com/office/drawing/2014/main" id="{18894351-F0AF-9746-A962-FCA70194002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49"/>
                  </a:spcBef>
                  <a:spcAft>
                    <a:spcPts val="449"/>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7" name="Gelijkbenige driehoek 173">
                <a:extLst>
                  <a:ext uri="{FF2B5EF4-FFF2-40B4-BE49-F238E27FC236}">
                    <a16:creationId xmlns:a16="http://schemas.microsoft.com/office/drawing/2014/main" id="{273BE621-2F8B-764E-9B10-F4305A16667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grpSp>
      </p:grpSp>
      <p:pic>
        <p:nvPicPr>
          <p:cNvPr id="5" name="Graphic 4">
            <a:extLst>
              <a:ext uri="{FF2B5EF4-FFF2-40B4-BE49-F238E27FC236}">
                <a16:creationId xmlns:a16="http://schemas.microsoft.com/office/drawing/2014/main" id="{14DC9DA8-43C4-D441-897B-E596FE72E4CB}"/>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a:off x="253423" y="219450"/>
            <a:ext cx="1374983" cy="1833310"/>
          </a:xfrm>
          <a:prstGeom prst="rect">
            <a:avLst/>
          </a:prstGeom>
        </p:spPr>
      </p:pic>
      <p:sp>
        <p:nvSpPr>
          <p:cNvPr id="2" name="Titel 1"/>
          <p:cNvSpPr>
            <a:spLocks noGrp="1"/>
          </p:cNvSpPr>
          <p:nvPr>
            <p:ph type="title" hasCustomPrompt="1"/>
          </p:nvPr>
        </p:nvSpPr>
        <p:spPr>
          <a:xfrm>
            <a:off x="1619940" y="754794"/>
            <a:ext cx="5853395" cy="430355"/>
          </a:xfrm>
          <a:prstGeom prst="rect">
            <a:avLst/>
          </a:prstGeom>
        </p:spPr>
        <p:txBody>
          <a:bodyPr lIns="0" tIns="0" rIns="0" bIns="0"/>
          <a:lstStyle>
            <a:lvl1pPr>
              <a:defRPr sz="2099" spc="-113">
                <a:solidFill>
                  <a:schemeClr val="tx1"/>
                </a:solidFill>
              </a:defRPr>
            </a:lvl1pPr>
          </a:lstStyle>
          <a:p>
            <a:r>
              <a:rPr lang="en-GB" noProof="0"/>
              <a:t>Title </a:t>
            </a:r>
          </a:p>
        </p:txBody>
      </p:sp>
      <p:sp>
        <p:nvSpPr>
          <p:cNvPr id="3" name="Tijdelijke aanduiding voor verticale tekst 2"/>
          <p:cNvSpPr>
            <a:spLocks noGrp="1"/>
          </p:cNvSpPr>
          <p:nvPr>
            <p:ph type="body" orient="vert" idx="1" hasCustomPrompt="1"/>
          </p:nvPr>
        </p:nvSpPr>
        <p:spPr>
          <a:xfrm>
            <a:off x="1619940" y="1168501"/>
            <a:ext cx="5853395" cy="245918"/>
          </a:xfrm>
        </p:spPr>
        <p:txBody>
          <a:bodyPr vert="horz" lIns="0" tIns="0" rIns="0" bIns="0"/>
          <a:lstStyle>
            <a:lvl1pPr marL="0" indent="0">
              <a:buNone/>
              <a:defRPr sz="1199">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Subtitle</a:t>
            </a:r>
          </a:p>
        </p:txBody>
      </p:sp>
      <p:sp>
        <p:nvSpPr>
          <p:cNvPr id="72" name="Rectangle 71">
            <a:extLst>
              <a:ext uri="{FF2B5EF4-FFF2-40B4-BE49-F238E27FC236}">
                <a16:creationId xmlns:a16="http://schemas.microsoft.com/office/drawing/2014/main" id="{3E157D91-7A8A-C545-BC1F-555E5F77CB23}"/>
              </a:ext>
            </a:extLst>
          </p:cNvPr>
          <p:cNvSpPr/>
          <p:nvPr userDrawn="1"/>
        </p:nvSpPr>
        <p:spPr>
          <a:xfrm>
            <a:off x="0" y="3"/>
            <a:ext cx="9144000" cy="272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Tree>
    <p:extLst>
      <p:ext uri="{BB962C8B-B14F-4D97-AF65-F5344CB8AC3E}">
        <p14:creationId xmlns:p14="http://schemas.microsoft.com/office/powerpoint/2010/main" val="288374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434" userDrawn="1">
          <p15:clr>
            <a:srgbClr val="FBAE40"/>
          </p15:clr>
        </p15:guide>
        <p15:guide id="2" pos="4793" userDrawn="1">
          <p15:clr>
            <a:srgbClr val="FBAE40"/>
          </p15:clr>
        </p15:guide>
        <p15:guide id="3" orient="horz" pos="845" userDrawn="1">
          <p15:clr>
            <a:srgbClr val="FBAE40"/>
          </p15:clr>
        </p15:guide>
        <p15:guide id="4" orient="horz" pos="663"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_photo only">
    <p:spTree>
      <p:nvGrpSpPr>
        <p:cNvPr id="1" name=""/>
        <p:cNvGrpSpPr/>
        <p:nvPr/>
      </p:nvGrpSpPr>
      <p:grpSpPr>
        <a:xfrm>
          <a:off x="0" y="0"/>
          <a:ext cx="0" cy="0"/>
          <a:chOff x="0" y="0"/>
          <a:chExt cx="0" cy="0"/>
        </a:xfrm>
      </p:grpSpPr>
      <p:sp>
        <p:nvSpPr>
          <p:cNvPr id="188" name="Tijdelijke aanduiding voor afbeelding 58">
            <a:extLst>
              <a:ext uri="{FF2B5EF4-FFF2-40B4-BE49-F238E27FC236}">
                <a16:creationId xmlns:a16="http://schemas.microsoft.com/office/drawing/2014/main" id="{B9AA1724-4BC8-DC45-BE67-2FD8A6889CAF}"/>
              </a:ext>
            </a:extLst>
          </p:cNvPr>
          <p:cNvSpPr>
            <a:spLocks noGrp="1"/>
          </p:cNvSpPr>
          <p:nvPr>
            <p:ph type="pic" sz="quarter" idx="52" hasCustomPrompt="1"/>
          </p:nvPr>
        </p:nvSpPr>
        <p:spPr>
          <a:xfrm>
            <a:off x="0" y="0"/>
            <a:ext cx="9144000"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4"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2"/>
            <a:ext cx="3431700" cy="368877"/>
          </a:xfrm>
          <a:solidFill>
            <a:schemeClr val="accent1"/>
          </a:solidFill>
        </p:spPr>
        <p:txBody>
          <a:bodyPr vert="horz" lIns="0" tIns="0" rIns="0" bIns="0"/>
          <a:lstStyle>
            <a:lvl1pPr marL="0" indent="0">
              <a:buNone/>
              <a:defRPr sz="1799">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595123" y="3296764"/>
            <a:ext cx="548877" cy="368877"/>
          </a:xfrm>
          <a:solidFill>
            <a:schemeClr val="accent1">
              <a:alpha val="50000"/>
            </a:schemeClr>
          </a:solidFill>
        </p:spPr>
        <p:txBody>
          <a:bodyPr vert="horz" lIns="0" tIns="0" rIns="0" bIns="0"/>
          <a:lstStyle>
            <a:lvl1pPr marL="0" indent="0">
              <a:buNone/>
              <a:defRPr sz="1799">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38" name="Tijdelijke aanduiding voor verticale tekst 2">
            <a:extLst>
              <a:ext uri="{FF2B5EF4-FFF2-40B4-BE49-F238E27FC236}">
                <a16:creationId xmlns:a16="http://schemas.microsoft.com/office/drawing/2014/main" id="{82CBAE37-5F75-4B0B-BA6B-5E4A6E44E63D}"/>
              </a:ext>
            </a:extLst>
          </p:cNvPr>
          <p:cNvSpPr>
            <a:spLocks noGrp="1"/>
          </p:cNvSpPr>
          <p:nvPr>
            <p:ph type="body" orient="vert" idx="49" hasCustomPrompt="1"/>
          </p:nvPr>
        </p:nvSpPr>
        <p:spPr>
          <a:xfrm>
            <a:off x="1" y="-10798"/>
            <a:ext cx="1152900" cy="368877"/>
          </a:xfrm>
          <a:solidFill>
            <a:schemeClr val="accent1"/>
          </a:solidFill>
        </p:spPr>
        <p:txBody>
          <a:bodyPr vert="horz" lIns="0" tIns="0" rIns="0" bIns="0"/>
          <a:lstStyle>
            <a:lvl1pPr marL="0" indent="0">
              <a:buNone/>
              <a:defRPr sz="1799">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0" name="Tijdelijke aanduiding voor verticale tekst 2">
            <a:extLst>
              <a:ext uri="{FF2B5EF4-FFF2-40B4-BE49-F238E27FC236}">
                <a16:creationId xmlns:a16="http://schemas.microsoft.com/office/drawing/2014/main" id="{3B697BE5-7EC5-EE4D-A980-176AA90471EB}"/>
              </a:ext>
            </a:extLst>
          </p:cNvPr>
          <p:cNvSpPr>
            <a:spLocks noGrp="1"/>
          </p:cNvSpPr>
          <p:nvPr>
            <p:ph type="body" orient="vert" idx="19" hasCustomPrompt="1"/>
          </p:nvPr>
        </p:nvSpPr>
        <p:spPr>
          <a:xfrm>
            <a:off x="9001043" y="6670678"/>
            <a:ext cx="142959" cy="368877"/>
          </a:xfrm>
          <a:solidFill>
            <a:schemeClr val="accent1"/>
          </a:solidFill>
        </p:spPr>
        <p:txBody>
          <a:bodyPr vert="horz" lIns="0" tIns="0" rIns="0" bIns="0"/>
          <a:lstStyle>
            <a:lvl1pPr marL="0" indent="0">
              <a:buNone/>
              <a:defRPr sz="1799">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grpSp>
        <p:nvGrpSpPr>
          <p:cNvPr id="134" name="Group 133">
            <a:extLst>
              <a:ext uri="{FF2B5EF4-FFF2-40B4-BE49-F238E27FC236}">
                <a16:creationId xmlns:a16="http://schemas.microsoft.com/office/drawing/2014/main" id="{FA3348EA-7513-734D-BE36-0751209FF3F7}"/>
              </a:ext>
            </a:extLst>
          </p:cNvPr>
          <p:cNvGrpSpPr/>
          <p:nvPr userDrawn="1"/>
        </p:nvGrpSpPr>
        <p:grpSpPr>
          <a:xfrm>
            <a:off x="9291401" y="2"/>
            <a:ext cx="2393267" cy="6708519"/>
            <a:chOff x="12388535" y="0"/>
            <a:chExt cx="3191021" cy="6708519"/>
          </a:xfrm>
        </p:grpSpPr>
        <p:sp>
          <p:nvSpPr>
            <p:cNvPr id="135" name="Freeform 101">
              <a:extLst>
                <a:ext uri="{FF2B5EF4-FFF2-40B4-BE49-F238E27FC236}">
                  <a16:creationId xmlns:a16="http://schemas.microsoft.com/office/drawing/2014/main" id="{27A24600-D673-5B43-A11D-924D1CC846A6}"/>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4" noProof="0"/>
            </a:p>
          </p:txBody>
        </p:sp>
        <p:sp>
          <p:nvSpPr>
            <p:cNvPr id="136" name="Rechthoek 197">
              <a:extLst>
                <a:ext uri="{FF2B5EF4-FFF2-40B4-BE49-F238E27FC236}">
                  <a16:creationId xmlns:a16="http://schemas.microsoft.com/office/drawing/2014/main" id="{CF25C437-22BE-4142-8840-07B72C2AD00E}"/>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4943" eaLnBrk="1" fontAlgn="auto" latinLnBrk="0" hangingPunct="1">
                <a:lnSpc>
                  <a:spcPct val="90000"/>
                </a:lnSpc>
                <a:spcBef>
                  <a:spcPts val="449"/>
                </a:spcBef>
                <a:spcAft>
                  <a:spcPts val="449"/>
                </a:spcAft>
                <a:buClrTx/>
                <a:buSzTx/>
                <a:buFontTx/>
                <a:buNone/>
                <a:tabLst/>
                <a:defRPr/>
              </a:pPr>
              <a:r>
                <a:rPr kumimoji="0" lang="en-US" sz="824"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4"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4"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4"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4"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4"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37" name="Rechte verbindingslijn 198">
              <a:extLst>
                <a:ext uri="{FF2B5EF4-FFF2-40B4-BE49-F238E27FC236}">
                  <a16:creationId xmlns:a16="http://schemas.microsoft.com/office/drawing/2014/main" id="{4157D650-CF22-FF43-8E60-13781676679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38" name="Rechthoek 154">
              <a:extLst>
                <a:ext uri="{FF2B5EF4-FFF2-40B4-BE49-F238E27FC236}">
                  <a16:creationId xmlns:a16="http://schemas.microsoft.com/office/drawing/2014/main" id="{354E1923-E422-EC46-A006-ABE177D7C998}"/>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4943" rtl="0" eaLnBrk="1" fontAlgn="auto" latinLnBrk="0" hangingPunct="1">
                <a:lnSpc>
                  <a:spcPct val="80000"/>
                </a:lnSpc>
                <a:spcBef>
                  <a:spcPts val="0"/>
                </a:spcBef>
                <a:spcAft>
                  <a:spcPts val="0"/>
                </a:spcAft>
                <a:buClrTx/>
                <a:buSzTx/>
                <a:buFontTx/>
                <a:buNone/>
                <a:tabLst/>
                <a:defRPr/>
              </a:pPr>
              <a:r>
                <a:rPr kumimoji="0" lang="en-US" sz="1049"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39" name="Rechte verbindingslijn 156">
              <a:extLst>
                <a:ext uri="{FF2B5EF4-FFF2-40B4-BE49-F238E27FC236}">
                  <a16:creationId xmlns:a16="http://schemas.microsoft.com/office/drawing/2014/main" id="{EA3F10CB-8AB3-6844-B491-49D7EF290F7E}"/>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0" name="Rechte verbindingslijn 157">
              <a:extLst>
                <a:ext uri="{FF2B5EF4-FFF2-40B4-BE49-F238E27FC236}">
                  <a16:creationId xmlns:a16="http://schemas.microsoft.com/office/drawing/2014/main" id="{473B1EE1-98C8-5C41-B4F7-4443A130665A}"/>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1" name="Rechte verbindingslijn 159">
              <a:extLst>
                <a:ext uri="{FF2B5EF4-FFF2-40B4-BE49-F238E27FC236}">
                  <a16:creationId xmlns:a16="http://schemas.microsoft.com/office/drawing/2014/main" id="{0AF0E391-4D6D-A041-B2D8-802FE7AA7877}"/>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2" name="Ovaal 160">
              <a:extLst>
                <a:ext uri="{FF2B5EF4-FFF2-40B4-BE49-F238E27FC236}">
                  <a16:creationId xmlns:a16="http://schemas.microsoft.com/office/drawing/2014/main" id="{1A764B9A-B53D-FC48-959F-0312138587EB}"/>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4943" eaLnBrk="1" fontAlgn="auto" latinLnBrk="0" hangingPunct="1">
                <a:lnSpc>
                  <a:spcPct val="100000"/>
                </a:lnSpc>
                <a:spcBef>
                  <a:spcPts val="0"/>
                </a:spcBef>
                <a:spcAft>
                  <a:spcPts val="0"/>
                </a:spcAft>
                <a:buClrTx/>
                <a:buSzTx/>
                <a:buFontTx/>
                <a:buNone/>
                <a:tabLst/>
                <a:defRPr/>
              </a:pPr>
              <a:r>
                <a:rPr kumimoji="0" lang="en-US" sz="824"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3" name="Rechthoek 161">
              <a:extLst>
                <a:ext uri="{FF2B5EF4-FFF2-40B4-BE49-F238E27FC236}">
                  <a16:creationId xmlns:a16="http://schemas.microsoft.com/office/drawing/2014/main" id="{A3230422-BA91-D74B-8029-C47036F125AB}"/>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4943" eaLnBrk="1" fontAlgn="auto" latinLnBrk="0" hangingPunct="1">
                <a:lnSpc>
                  <a:spcPct val="90000"/>
                </a:lnSpc>
                <a:spcBef>
                  <a:spcPts val="449"/>
                </a:spcBef>
                <a:spcAft>
                  <a:spcPts val="449"/>
                </a:spcAft>
                <a:buClr>
                  <a:schemeClr val="accent1"/>
                </a:buClr>
                <a:buSzTx/>
                <a:buFont typeface="Arial" panose="020B0604020202020204" pitchFamily="34" charset="0"/>
                <a:buNone/>
                <a:tabLst/>
                <a:defRPr/>
              </a:pP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4" name="Groep 162">
              <a:extLst>
                <a:ext uri="{FF2B5EF4-FFF2-40B4-BE49-F238E27FC236}">
                  <a16:creationId xmlns:a16="http://schemas.microsoft.com/office/drawing/2014/main" id="{A5E54144-FDE4-7D46-8FAE-2AD005549F22}"/>
                </a:ext>
              </a:extLst>
            </p:cNvPr>
            <p:cNvGrpSpPr/>
            <p:nvPr userDrawn="1"/>
          </p:nvGrpSpPr>
          <p:grpSpPr>
            <a:xfrm>
              <a:off x="12757283" y="3162561"/>
              <a:ext cx="825500" cy="209550"/>
              <a:chOff x="13504624" y="2482850"/>
              <a:chExt cx="825500" cy="209550"/>
            </a:xfrm>
          </p:grpSpPr>
          <p:sp>
            <p:nvSpPr>
              <p:cNvPr id="192" name="Rechthoek 193">
                <a:extLst>
                  <a:ext uri="{FF2B5EF4-FFF2-40B4-BE49-F238E27FC236}">
                    <a16:creationId xmlns:a16="http://schemas.microsoft.com/office/drawing/2014/main" id="{3F7AB5A9-64B9-904C-B1D1-E5A634D7219B}"/>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49"/>
                  </a:spcBef>
                  <a:spcAft>
                    <a:spcPts val="449"/>
                  </a:spcAft>
                </a:pPr>
                <a:r>
                  <a:rPr lang="en-US" sz="599" b="0" noProof="0">
                    <a:solidFill>
                      <a:schemeClr val="tx1"/>
                    </a:solidFill>
                    <a:latin typeface="Arial" panose="020B0604020202020204" pitchFamily="34" charset="0"/>
                    <a:cs typeface="Arial" panose="020B0604020202020204" pitchFamily="34" charset="0"/>
                  </a:rPr>
                  <a:t>Insert</a:t>
                </a:r>
              </a:p>
            </p:txBody>
          </p:sp>
          <p:cxnSp>
            <p:nvCxnSpPr>
              <p:cNvPr id="193" name="Rechte verbindingslijn 194">
                <a:extLst>
                  <a:ext uri="{FF2B5EF4-FFF2-40B4-BE49-F238E27FC236}">
                    <a16:creationId xmlns:a16="http://schemas.microsoft.com/office/drawing/2014/main" id="{0963DD86-24B7-5A4B-9906-2D54BC641B5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4" name="Gelijkbenige driehoek 195">
                <a:extLst>
                  <a:ext uri="{FF2B5EF4-FFF2-40B4-BE49-F238E27FC236}">
                    <a16:creationId xmlns:a16="http://schemas.microsoft.com/office/drawing/2014/main" id="{EA5FB8FB-9A13-5746-BF28-981D19F442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grpSp>
        <p:sp>
          <p:nvSpPr>
            <p:cNvPr id="145" name="Ovaal 155">
              <a:extLst>
                <a:ext uri="{FF2B5EF4-FFF2-40B4-BE49-F238E27FC236}">
                  <a16:creationId xmlns:a16="http://schemas.microsoft.com/office/drawing/2014/main" id="{016D4A56-B105-F048-B4E9-19B1BB8CD284}"/>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4943" eaLnBrk="1" fontAlgn="auto" latinLnBrk="0" hangingPunct="1">
                <a:lnSpc>
                  <a:spcPct val="100000"/>
                </a:lnSpc>
                <a:spcBef>
                  <a:spcPts val="0"/>
                </a:spcBef>
                <a:spcAft>
                  <a:spcPts val="0"/>
                </a:spcAft>
                <a:buClrTx/>
                <a:buSzTx/>
                <a:buFontTx/>
                <a:buNone/>
                <a:tabLst/>
                <a:defRPr/>
              </a:pPr>
              <a:r>
                <a:rPr kumimoji="0" lang="en-US" sz="824"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46" name="Rechthoek 158">
              <a:extLst>
                <a:ext uri="{FF2B5EF4-FFF2-40B4-BE49-F238E27FC236}">
                  <a16:creationId xmlns:a16="http://schemas.microsoft.com/office/drawing/2014/main" id="{3582A025-AE80-8842-848C-F696058309E0}"/>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4943" eaLnBrk="1" fontAlgn="auto" latinLnBrk="0" hangingPunct="1">
                <a:lnSpc>
                  <a:spcPct val="90000"/>
                </a:lnSpc>
                <a:spcBef>
                  <a:spcPts val="449"/>
                </a:spcBef>
                <a:spcAft>
                  <a:spcPts val="449"/>
                </a:spcAft>
                <a:buClr>
                  <a:schemeClr val="accent1"/>
                </a:buClr>
                <a:buSzTx/>
                <a:buFont typeface="Arial" panose="020B0604020202020204" pitchFamily="34" charset="0"/>
                <a:buNone/>
                <a:tabLst/>
                <a:defRPr/>
              </a:pP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4"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7" name="Groep 163">
              <a:extLst>
                <a:ext uri="{FF2B5EF4-FFF2-40B4-BE49-F238E27FC236}">
                  <a16:creationId xmlns:a16="http://schemas.microsoft.com/office/drawing/2014/main" id="{045A1544-D87C-F147-8309-2885DC1BD772}"/>
                </a:ext>
              </a:extLst>
            </p:cNvPr>
            <p:cNvGrpSpPr/>
            <p:nvPr userDrawn="1"/>
          </p:nvGrpSpPr>
          <p:grpSpPr>
            <a:xfrm>
              <a:off x="12757283" y="2126361"/>
              <a:ext cx="294789" cy="318834"/>
              <a:chOff x="14466489" y="1001522"/>
              <a:chExt cx="290627" cy="314333"/>
            </a:xfrm>
          </p:grpSpPr>
          <p:sp>
            <p:nvSpPr>
              <p:cNvPr id="185" name="Rechthoek 187">
                <a:extLst>
                  <a:ext uri="{FF2B5EF4-FFF2-40B4-BE49-F238E27FC236}">
                    <a16:creationId xmlns:a16="http://schemas.microsoft.com/office/drawing/2014/main" id="{DF87D8DD-9074-EC49-9003-D86B6421F41D}"/>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49"/>
                  </a:spcBef>
                  <a:spcAft>
                    <a:spcPts val="449"/>
                  </a:spcAft>
                </a:pPr>
                <a:endParaRPr lang="en-US" sz="599" b="0" noProof="0">
                  <a:solidFill>
                    <a:schemeClr val="tx1"/>
                  </a:solidFill>
                  <a:latin typeface="Arial" panose="020B0604020202020204" pitchFamily="34" charset="0"/>
                  <a:cs typeface="Arial" panose="020B0604020202020204" pitchFamily="34" charset="0"/>
                </a:endParaRPr>
              </a:p>
            </p:txBody>
          </p:sp>
          <p:sp>
            <p:nvSpPr>
              <p:cNvPr id="186" name="Ovaal 188">
                <a:extLst>
                  <a:ext uri="{FF2B5EF4-FFF2-40B4-BE49-F238E27FC236}">
                    <a16:creationId xmlns:a16="http://schemas.microsoft.com/office/drawing/2014/main" id="{253DC829-6D19-6647-AB25-A6DFF80E6A3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sp>
            <p:nvSpPr>
              <p:cNvPr id="187" name="Vrije vorm: vorm 189">
                <a:extLst>
                  <a:ext uri="{FF2B5EF4-FFF2-40B4-BE49-F238E27FC236}">
                    <a16:creationId xmlns:a16="http://schemas.microsoft.com/office/drawing/2014/main" id="{16920707-A989-5E46-92F9-0D02D51BCED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sp>
            <p:nvSpPr>
              <p:cNvPr id="189" name="Rechthoek: afgeronde hoeken 190">
                <a:extLst>
                  <a:ext uri="{FF2B5EF4-FFF2-40B4-BE49-F238E27FC236}">
                    <a16:creationId xmlns:a16="http://schemas.microsoft.com/office/drawing/2014/main" id="{03239A80-F35B-AB45-AF15-C47D72FEFAC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49"/>
                  </a:spcBef>
                  <a:spcAft>
                    <a:spcPts val="449"/>
                  </a:spcAft>
                </a:pPr>
                <a:endParaRPr lang="en-US" sz="599" b="0" noProof="0">
                  <a:solidFill>
                    <a:schemeClr val="tx1"/>
                  </a:solidFill>
                  <a:latin typeface="Arial" panose="020B0604020202020204" pitchFamily="34" charset="0"/>
                  <a:cs typeface="Arial" panose="020B0604020202020204" pitchFamily="34" charset="0"/>
                </a:endParaRPr>
              </a:p>
            </p:txBody>
          </p:sp>
          <p:cxnSp>
            <p:nvCxnSpPr>
              <p:cNvPr id="190" name="Rechte verbindingslijn 191">
                <a:extLst>
                  <a:ext uri="{FF2B5EF4-FFF2-40B4-BE49-F238E27FC236}">
                    <a16:creationId xmlns:a16="http://schemas.microsoft.com/office/drawing/2014/main" id="{30B78006-3911-0B46-A004-8879E9FB424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1" name="Rechte verbindingslijn 192">
                <a:extLst>
                  <a:ext uri="{FF2B5EF4-FFF2-40B4-BE49-F238E27FC236}">
                    <a16:creationId xmlns:a16="http://schemas.microsoft.com/office/drawing/2014/main" id="{5E7B0406-7AF5-4E43-9166-592BC4E5E00F}"/>
                  </a:ext>
                </a:extLst>
              </p:cNvPr>
              <p:cNvCxnSpPr>
                <a:cxnSpLocks/>
                <a:stCxn id="18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8" name="Groep 152">
              <a:extLst>
                <a:ext uri="{FF2B5EF4-FFF2-40B4-BE49-F238E27FC236}">
                  <a16:creationId xmlns:a16="http://schemas.microsoft.com/office/drawing/2014/main" id="{57808093-B94E-1249-8BBD-011D7FA7EEC8}"/>
                </a:ext>
              </a:extLst>
            </p:cNvPr>
            <p:cNvGrpSpPr/>
            <p:nvPr userDrawn="1"/>
          </p:nvGrpSpPr>
          <p:grpSpPr>
            <a:xfrm>
              <a:off x="12757283" y="4084851"/>
              <a:ext cx="1499406" cy="678267"/>
              <a:chOff x="12757283" y="3120781"/>
              <a:chExt cx="1499406" cy="678267"/>
            </a:xfrm>
          </p:grpSpPr>
          <p:sp>
            <p:nvSpPr>
              <p:cNvPr id="171" name="Rechthoek 199">
                <a:extLst>
                  <a:ext uri="{FF2B5EF4-FFF2-40B4-BE49-F238E27FC236}">
                    <a16:creationId xmlns:a16="http://schemas.microsoft.com/office/drawing/2014/main" id="{2F460E4B-E127-E94B-A81A-DFC270A86269}"/>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49"/>
                  </a:spcBef>
                  <a:spcAft>
                    <a:spcPts val="449"/>
                  </a:spcAft>
                </a:pPr>
                <a:endParaRPr lang="en-US" sz="599" b="0" noProof="0">
                  <a:solidFill>
                    <a:schemeClr val="tx1"/>
                  </a:solidFill>
                  <a:latin typeface="Arial" panose="020B0604020202020204" pitchFamily="34" charset="0"/>
                  <a:cs typeface="Arial" panose="020B0604020202020204" pitchFamily="34" charset="0"/>
                </a:endParaRPr>
              </a:p>
            </p:txBody>
          </p:sp>
          <p:sp>
            <p:nvSpPr>
              <p:cNvPr id="172" name="Rechthoek 200">
                <a:extLst>
                  <a:ext uri="{FF2B5EF4-FFF2-40B4-BE49-F238E27FC236}">
                    <a16:creationId xmlns:a16="http://schemas.microsoft.com/office/drawing/2014/main" id="{5FA2F25C-ED7F-2540-864C-7D6E9C20BCC2}"/>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sp>
            <p:nvSpPr>
              <p:cNvPr id="173" name="Tekstvak 201">
                <a:extLst>
                  <a:ext uri="{FF2B5EF4-FFF2-40B4-BE49-F238E27FC236}">
                    <a16:creationId xmlns:a16="http://schemas.microsoft.com/office/drawing/2014/main" id="{759CFE7E-E4AB-B14F-9973-48E71FA79D84}"/>
                  </a:ext>
                </a:extLst>
              </p:cNvPr>
              <p:cNvSpPr txBox="1"/>
              <p:nvPr userDrawn="1"/>
            </p:nvSpPr>
            <p:spPr>
              <a:xfrm>
                <a:off x="12997647" y="3159891"/>
                <a:ext cx="957820" cy="175304"/>
              </a:xfrm>
              <a:prstGeom prst="rect">
                <a:avLst/>
              </a:prstGeom>
              <a:noFill/>
            </p:spPr>
            <p:txBody>
              <a:bodyPr wrap="square" rtlCol="0">
                <a:spAutoFit/>
              </a:bodyPr>
              <a:lstStyle/>
              <a:p>
                <a:pPr marL="0" algn="l" defTabSz="911993" rtl="0" eaLnBrk="1" latinLnBrk="0" hangingPunct="1">
                  <a:lnSpc>
                    <a:spcPct val="90000"/>
                  </a:lnSpc>
                  <a:spcBef>
                    <a:spcPts val="449"/>
                  </a:spcBef>
                  <a:spcAft>
                    <a:spcPts val="449"/>
                  </a:spcAft>
                </a:pPr>
                <a:r>
                  <a:rPr lang="en-US" sz="599"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74" name="Tekstvak 202">
                <a:extLst>
                  <a:ext uri="{FF2B5EF4-FFF2-40B4-BE49-F238E27FC236}">
                    <a16:creationId xmlns:a16="http://schemas.microsoft.com/office/drawing/2014/main" id="{690DB889-9B5D-044E-ADC3-B9252127C8C3}"/>
                  </a:ext>
                </a:extLst>
              </p:cNvPr>
              <p:cNvSpPr txBox="1"/>
              <p:nvPr userDrawn="1"/>
            </p:nvSpPr>
            <p:spPr>
              <a:xfrm>
                <a:off x="12984220" y="3481016"/>
                <a:ext cx="1165562" cy="175304"/>
              </a:xfrm>
              <a:prstGeom prst="rect">
                <a:avLst/>
              </a:prstGeom>
              <a:noFill/>
            </p:spPr>
            <p:txBody>
              <a:bodyPr wrap="square" rtlCol="0">
                <a:spAutoFit/>
              </a:bodyPr>
              <a:lstStyle/>
              <a:p>
                <a:pPr marL="0" algn="l" defTabSz="911993" rtl="0" eaLnBrk="1" latinLnBrk="0" hangingPunct="1">
                  <a:lnSpc>
                    <a:spcPct val="90000"/>
                  </a:lnSpc>
                  <a:spcBef>
                    <a:spcPts val="449"/>
                  </a:spcBef>
                  <a:spcAft>
                    <a:spcPts val="449"/>
                  </a:spcAft>
                </a:pPr>
                <a:r>
                  <a:rPr lang="en-US" sz="599"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75" name="Picture 3">
                <a:extLst>
                  <a:ext uri="{FF2B5EF4-FFF2-40B4-BE49-F238E27FC236}">
                    <a16:creationId xmlns:a16="http://schemas.microsoft.com/office/drawing/2014/main" id="{16CE03FA-CA8C-AB4D-9599-82DDD7E2B40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 name="Gelijkbenige driehoek 204">
                <a:extLst>
                  <a:ext uri="{FF2B5EF4-FFF2-40B4-BE49-F238E27FC236}">
                    <a16:creationId xmlns:a16="http://schemas.microsoft.com/office/drawing/2014/main" id="{4522F808-39A9-3742-835C-9DD01C6DEB01}"/>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grpSp>
            <p:nvGrpSpPr>
              <p:cNvPr id="177" name="Groep 205">
                <a:extLst>
                  <a:ext uri="{FF2B5EF4-FFF2-40B4-BE49-F238E27FC236}">
                    <a16:creationId xmlns:a16="http://schemas.microsoft.com/office/drawing/2014/main" id="{F5A38DDD-1530-AF4B-A5E5-771CC151AA2E}"/>
                  </a:ext>
                </a:extLst>
              </p:cNvPr>
              <p:cNvGrpSpPr/>
              <p:nvPr userDrawn="1"/>
            </p:nvGrpSpPr>
            <p:grpSpPr>
              <a:xfrm>
                <a:off x="12822311" y="3178534"/>
                <a:ext cx="182309" cy="163794"/>
                <a:chOff x="12832541" y="3162395"/>
                <a:chExt cx="219532" cy="197236"/>
              </a:xfrm>
            </p:grpSpPr>
            <p:sp>
              <p:nvSpPr>
                <p:cNvPr id="182" name="Rechthoek 210">
                  <a:extLst>
                    <a:ext uri="{FF2B5EF4-FFF2-40B4-BE49-F238E27FC236}">
                      <a16:creationId xmlns:a16="http://schemas.microsoft.com/office/drawing/2014/main" id="{4ED52616-5999-5D4B-8825-B36206E181BE}"/>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noProof="0"/>
                </a:p>
              </p:txBody>
            </p:sp>
            <p:sp>
              <p:nvSpPr>
                <p:cNvPr id="183" name="Rechthoek 211">
                  <a:extLst>
                    <a:ext uri="{FF2B5EF4-FFF2-40B4-BE49-F238E27FC236}">
                      <a16:creationId xmlns:a16="http://schemas.microsoft.com/office/drawing/2014/main" id="{047358D0-2F47-0140-B28B-16F2F5B6A5DD}"/>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noProof="0"/>
                </a:p>
              </p:txBody>
            </p:sp>
            <p:sp>
              <p:nvSpPr>
                <p:cNvPr id="184" name="Rechthoek 212">
                  <a:extLst>
                    <a:ext uri="{FF2B5EF4-FFF2-40B4-BE49-F238E27FC236}">
                      <a16:creationId xmlns:a16="http://schemas.microsoft.com/office/drawing/2014/main" id="{CC5508B1-6D80-2B49-B68A-C54ABD4D15F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noProof="0"/>
                </a:p>
              </p:txBody>
            </p:sp>
          </p:grpSp>
          <p:grpSp>
            <p:nvGrpSpPr>
              <p:cNvPr id="178" name="Groep 206">
                <a:extLst>
                  <a:ext uri="{FF2B5EF4-FFF2-40B4-BE49-F238E27FC236}">
                    <a16:creationId xmlns:a16="http://schemas.microsoft.com/office/drawing/2014/main" id="{94F0E1B3-393A-4149-9641-026CF054E6A9}"/>
                  </a:ext>
                </a:extLst>
              </p:cNvPr>
              <p:cNvGrpSpPr/>
              <p:nvPr userDrawn="1"/>
            </p:nvGrpSpPr>
            <p:grpSpPr>
              <a:xfrm>
                <a:off x="12822311" y="3480352"/>
                <a:ext cx="182309" cy="163794"/>
                <a:chOff x="12832541" y="3162395"/>
                <a:chExt cx="219532" cy="197236"/>
              </a:xfrm>
            </p:grpSpPr>
            <p:sp>
              <p:nvSpPr>
                <p:cNvPr id="179" name="Rechthoek 207">
                  <a:extLst>
                    <a:ext uri="{FF2B5EF4-FFF2-40B4-BE49-F238E27FC236}">
                      <a16:creationId xmlns:a16="http://schemas.microsoft.com/office/drawing/2014/main" id="{35A57C66-24DD-9946-BFB7-9B2D113BD7D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noProof="0"/>
                </a:p>
              </p:txBody>
            </p:sp>
            <p:sp>
              <p:nvSpPr>
                <p:cNvPr id="180" name="Rechthoek 208">
                  <a:extLst>
                    <a:ext uri="{FF2B5EF4-FFF2-40B4-BE49-F238E27FC236}">
                      <a16:creationId xmlns:a16="http://schemas.microsoft.com/office/drawing/2014/main" id="{FBCDA5E8-13CA-A241-AB15-9FE1487A5807}"/>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noProof="0"/>
                </a:p>
              </p:txBody>
            </p:sp>
            <p:sp>
              <p:nvSpPr>
                <p:cNvPr id="181" name="Rechthoek 209">
                  <a:extLst>
                    <a:ext uri="{FF2B5EF4-FFF2-40B4-BE49-F238E27FC236}">
                      <a16:creationId xmlns:a16="http://schemas.microsoft.com/office/drawing/2014/main" id="{EC0F5548-E5AF-C04C-ADAF-6E8FD3BF54C0}"/>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noProof="0"/>
                </a:p>
              </p:txBody>
            </p:sp>
          </p:grpSp>
        </p:grpSp>
        <p:sp>
          <p:nvSpPr>
            <p:cNvPr id="149" name="Ovaal 164">
              <a:extLst>
                <a:ext uri="{FF2B5EF4-FFF2-40B4-BE49-F238E27FC236}">
                  <a16:creationId xmlns:a16="http://schemas.microsoft.com/office/drawing/2014/main" id="{5C495B6B-DD39-9243-89AB-A73ECF8CE49A}"/>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4943" eaLnBrk="1" fontAlgn="auto" latinLnBrk="0" hangingPunct="1">
                <a:lnSpc>
                  <a:spcPct val="100000"/>
                </a:lnSpc>
                <a:spcBef>
                  <a:spcPts val="0"/>
                </a:spcBef>
                <a:spcAft>
                  <a:spcPts val="0"/>
                </a:spcAft>
                <a:buClrTx/>
                <a:buSzTx/>
                <a:buFontTx/>
                <a:buNone/>
                <a:tabLst/>
                <a:defRPr/>
              </a:pPr>
              <a:r>
                <a:rPr kumimoji="0" lang="en-US" sz="824"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0" name="Rechthoek 165">
              <a:extLst>
                <a:ext uri="{FF2B5EF4-FFF2-40B4-BE49-F238E27FC236}">
                  <a16:creationId xmlns:a16="http://schemas.microsoft.com/office/drawing/2014/main" id="{A51091E9-4D71-384E-B4DE-D5D8840E2C24}"/>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4943" eaLnBrk="1" fontAlgn="auto" latinLnBrk="0" hangingPunct="1">
                <a:lnSpc>
                  <a:spcPct val="90000"/>
                </a:lnSpc>
                <a:spcBef>
                  <a:spcPts val="449"/>
                </a:spcBef>
                <a:spcAft>
                  <a:spcPts val="449"/>
                </a:spcAft>
                <a:buClr>
                  <a:schemeClr val="accent1"/>
                </a:buClr>
                <a:buSzTx/>
                <a:buFont typeface="Arial" panose="020B0604020202020204" pitchFamily="34" charset="0"/>
                <a:buNone/>
                <a:tabLst/>
                <a:defRPr/>
              </a:pP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1" name="Rechte verbindingslijn 166">
              <a:extLst>
                <a:ext uri="{FF2B5EF4-FFF2-40B4-BE49-F238E27FC236}">
                  <a16:creationId xmlns:a16="http://schemas.microsoft.com/office/drawing/2014/main" id="{29BA7F9C-4DBE-3D4B-B1A5-2489BC2F5217}"/>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2" name="Ovaal 168">
              <a:extLst>
                <a:ext uri="{FF2B5EF4-FFF2-40B4-BE49-F238E27FC236}">
                  <a16:creationId xmlns:a16="http://schemas.microsoft.com/office/drawing/2014/main" id="{49C0A0A2-70EF-2A40-813E-5A500AC71766}"/>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4943" eaLnBrk="1" fontAlgn="auto" latinLnBrk="0" hangingPunct="1">
                <a:lnSpc>
                  <a:spcPct val="100000"/>
                </a:lnSpc>
                <a:spcBef>
                  <a:spcPts val="0"/>
                </a:spcBef>
                <a:spcAft>
                  <a:spcPts val="0"/>
                </a:spcAft>
                <a:buClrTx/>
                <a:buSzTx/>
                <a:buFontTx/>
                <a:buNone/>
                <a:tabLst/>
                <a:defRPr/>
              </a:pPr>
              <a:r>
                <a:rPr kumimoji="0" lang="en-US" sz="824"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3" name="Rechthoek 169">
              <a:extLst>
                <a:ext uri="{FF2B5EF4-FFF2-40B4-BE49-F238E27FC236}">
                  <a16:creationId xmlns:a16="http://schemas.microsoft.com/office/drawing/2014/main" id="{D5CE4028-7CF6-CE4E-A717-F560B7F21690}"/>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4943" eaLnBrk="1" fontAlgn="auto" latinLnBrk="0" hangingPunct="1">
                <a:lnSpc>
                  <a:spcPct val="90000"/>
                </a:lnSpc>
                <a:spcBef>
                  <a:spcPts val="449"/>
                </a:spcBef>
                <a:spcAft>
                  <a:spcPts val="449"/>
                </a:spcAft>
                <a:buClr>
                  <a:schemeClr val="accent1"/>
                </a:buClr>
                <a:buSzTx/>
                <a:buFont typeface="Arial" panose="020B0604020202020204" pitchFamily="34" charset="0"/>
                <a:buNone/>
                <a:tabLst/>
                <a:defRPr/>
              </a:pP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4"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4"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70">
              <a:extLst>
                <a:ext uri="{FF2B5EF4-FFF2-40B4-BE49-F238E27FC236}">
                  <a16:creationId xmlns:a16="http://schemas.microsoft.com/office/drawing/2014/main" id="{F26BEEA5-FA68-E84F-AF3D-E7F8DEEB0A1A}"/>
                </a:ext>
              </a:extLst>
            </p:cNvPr>
            <p:cNvGrpSpPr/>
            <p:nvPr userDrawn="1"/>
          </p:nvGrpSpPr>
          <p:grpSpPr>
            <a:xfrm>
              <a:off x="12700791" y="6095601"/>
              <a:ext cx="514284" cy="612918"/>
              <a:chOff x="12682980" y="3403241"/>
              <a:chExt cx="622284" cy="741632"/>
            </a:xfrm>
          </p:grpSpPr>
          <p:grpSp>
            <p:nvGrpSpPr>
              <p:cNvPr id="155" name="Groep 171">
                <a:extLst>
                  <a:ext uri="{FF2B5EF4-FFF2-40B4-BE49-F238E27FC236}">
                    <a16:creationId xmlns:a16="http://schemas.microsoft.com/office/drawing/2014/main" id="{FC519C88-7363-8443-A322-C62376FF1132}"/>
                  </a:ext>
                </a:extLst>
              </p:cNvPr>
              <p:cNvGrpSpPr/>
              <p:nvPr userDrawn="1"/>
            </p:nvGrpSpPr>
            <p:grpSpPr>
              <a:xfrm>
                <a:off x="12771568" y="3403241"/>
                <a:ext cx="467138" cy="448489"/>
                <a:chOff x="12782195" y="3403241"/>
                <a:chExt cx="467138" cy="448489"/>
              </a:xfrm>
            </p:grpSpPr>
            <p:grpSp>
              <p:nvGrpSpPr>
                <p:cNvPr id="158" name="Groep 174">
                  <a:extLst>
                    <a:ext uri="{FF2B5EF4-FFF2-40B4-BE49-F238E27FC236}">
                      <a16:creationId xmlns:a16="http://schemas.microsoft.com/office/drawing/2014/main" id="{15830424-F56C-8F49-BD25-009BD88E700C}"/>
                    </a:ext>
                  </a:extLst>
                </p:cNvPr>
                <p:cNvGrpSpPr/>
                <p:nvPr userDrawn="1"/>
              </p:nvGrpSpPr>
              <p:grpSpPr>
                <a:xfrm>
                  <a:off x="12782195" y="3403241"/>
                  <a:ext cx="412967" cy="393907"/>
                  <a:chOff x="13554906" y="3320109"/>
                  <a:chExt cx="443906" cy="423419"/>
                </a:xfrm>
              </p:grpSpPr>
              <p:grpSp>
                <p:nvGrpSpPr>
                  <p:cNvPr id="165" name="Groep 181">
                    <a:extLst>
                      <a:ext uri="{FF2B5EF4-FFF2-40B4-BE49-F238E27FC236}">
                        <a16:creationId xmlns:a16="http://schemas.microsoft.com/office/drawing/2014/main" id="{963DAE0B-0BAF-094C-9C02-C23933F3DD15}"/>
                      </a:ext>
                    </a:extLst>
                  </p:cNvPr>
                  <p:cNvGrpSpPr/>
                  <p:nvPr userDrawn="1"/>
                </p:nvGrpSpPr>
                <p:grpSpPr>
                  <a:xfrm>
                    <a:off x="13554906" y="3320109"/>
                    <a:ext cx="443906" cy="423419"/>
                    <a:chOff x="12909684" y="1276143"/>
                    <a:chExt cx="443906" cy="423419"/>
                  </a:xfrm>
                </p:grpSpPr>
                <p:sp>
                  <p:nvSpPr>
                    <p:cNvPr id="168" name="Rechthoek 184">
                      <a:extLst>
                        <a:ext uri="{FF2B5EF4-FFF2-40B4-BE49-F238E27FC236}">
                          <a16:creationId xmlns:a16="http://schemas.microsoft.com/office/drawing/2014/main" id="{086A1A2A-B419-D347-9DA7-65D0EB61EB4D}"/>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49"/>
                        </a:spcBef>
                        <a:spcAft>
                          <a:spcPts val="449"/>
                        </a:spcAft>
                      </a:pPr>
                      <a:endParaRPr lang="en-US" sz="599" b="0" noProof="0">
                        <a:solidFill>
                          <a:schemeClr val="tx1"/>
                        </a:solidFill>
                        <a:latin typeface="Arial" panose="020B0604020202020204" pitchFamily="34" charset="0"/>
                        <a:cs typeface="Arial" panose="020B0604020202020204" pitchFamily="34" charset="0"/>
                      </a:endParaRPr>
                    </a:p>
                  </p:txBody>
                </p:sp>
                <p:sp>
                  <p:nvSpPr>
                    <p:cNvPr id="169" name="Rechthoek 185">
                      <a:extLst>
                        <a:ext uri="{FF2B5EF4-FFF2-40B4-BE49-F238E27FC236}">
                          <a16:creationId xmlns:a16="http://schemas.microsoft.com/office/drawing/2014/main" id="{E21FCDAC-B527-5C42-9405-EE710D73F6F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49"/>
                        </a:spcBef>
                        <a:spcAft>
                          <a:spcPts val="449"/>
                        </a:spcAft>
                      </a:pPr>
                      <a:endParaRPr lang="en-US" sz="599" b="0" noProof="0">
                        <a:solidFill>
                          <a:schemeClr val="tx1"/>
                        </a:solidFill>
                        <a:latin typeface="Arial" panose="020B0604020202020204" pitchFamily="34" charset="0"/>
                        <a:cs typeface="Arial" panose="020B0604020202020204" pitchFamily="34" charset="0"/>
                      </a:endParaRPr>
                    </a:p>
                  </p:txBody>
                </p:sp>
                <p:sp>
                  <p:nvSpPr>
                    <p:cNvPr id="170" name="Ovaal 186">
                      <a:extLst>
                        <a:ext uri="{FF2B5EF4-FFF2-40B4-BE49-F238E27FC236}">
                          <a16:creationId xmlns:a16="http://schemas.microsoft.com/office/drawing/2014/main" id="{A78F797F-E86F-7E46-85C0-AF7E0306F6A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grpSp>
              <p:pic>
                <p:nvPicPr>
                  <p:cNvPr id="166" name="Afbeelding 182">
                    <a:extLst>
                      <a:ext uri="{FF2B5EF4-FFF2-40B4-BE49-F238E27FC236}">
                        <a16:creationId xmlns:a16="http://schemas.microsoft.com/office/drawing/2014/main" id="{375DCE33-77C1-6F4D-B5B3-E26A6A4CAFFD}"/>
                      </a:ext>
                    </a:extLst>
                  </p:cNvPr>
                  <p:cNvPicPr>
                    <a:picLocks noChangeAspect="1"/>
                  </p:cNvPicPr>
                  <p:nvPr userDrawn="1"/>
                </p:nvPicPr>
                <p:blipFill>
                  <a:blip r:embed="rId3" cstate="email">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3567296" y="3424991"/>
                    <a:ext cx="173367" cy="140220"/>
                  </a:xfrm>
                  <a:prstGeom prst="rect">
                    <a:avLst/>
                  </a:prstGeom>
                </p:spPr>
              </p:pic>
              <p:pic>
                <p:nvPicPr>
                  <p:cNvPr id="167" name="Afbeelding 183">
                    <a:extLst>
                      <a:ext uri="{FF2B5EF4-FFF2-40B4-BE49-F238E27FC236}">
                        <a16:creationId xmlns:a16="http://schemas.microsoft.com/office/drawing/2014/main" id="{0DBCAE85-C658-7145-BD63-DD55E876F7B5}"/>
                      </a:ext>
                    </a:extLst>
                  </p:cNvPr>
                  <p:cNvPicPr>
                    <a:picLocks noChangeAspect="1"/>
                  </p:cNvPicPr>
                  <p:nvPr userDrawn="1"/>
                </p:nvPicPr>
                <p:blipFill>
                  <a:blip r:embed="rId5" cstate="email">
                    <a:duotone>
                      <a:prstClr val="black"/>
                      <a:srgbClr val="4D82B8">
                        <a:tint val="45000"/>
                        <a:satMod val="400000"/>
                      </a:srgbClr>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13635598" y="3454369"/>
                    <a:ext cx="173367" cy="111423"/>
                  </a:xfrm>
                  <a:prstGeom prst="rect">
                    <a:avLst/>
                  </a:prstGeom>
                </p:spPr>
              </p:pic>
            </p:grpSp>
            <p:grpSp>
              <p:nvGrpSpPr>
                <p:cNvPr id="159" name="Groep 175">
                  <a:extLst>
                    <a:ext uri="{FF2B5EF4-FFF2-40B4-BE49-F238E27FC236}">
                      <a16:creationId xmlns:a16="http://schemas.microsoft.com/office/drawing/2014/main" id="{C4A100B6-7E6C-CD4A-8F1B-01234E4D0509}"/>
                    </a:ext>
                  </a:extLst>
                </p:cNvPr>
                <p:cNvGrpSpPr/>
                <p:nvPr userDrawn="1"/>
              </p:nvGrpSpPr>
              <p:grpSpPr>
                <a:xfrm>
                  <a:off x="13103513" y="3705268"/>
                  <a:ext cx="145820" cy="146462"/>
                  <a:chOff x="13096169" y="3602278"/>
                  <a:chExt cx="145820" cy="146462"/>
                </a:xfrm>
              </p:grpSpPr>
              <p:sp>
                <p:nvSpPr>
                  <p:cNvPr id="163" name="Rechthoek 179">
                    <a:extLst>
                      <a:ext uri="{FF2B5EF4-FFF2-40B4-BE49-F238E27FC236}">
                        <a16:creationId xmlns:a16="http://schemas.microsoft.com/office/drawing/2014/main" id="{DCE30363-5D7C-544D-8D18-7EEF8E96966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sp>
                <p:nvSpPr>
                  <p:cNvPr id="164" name="Rechthoek 180">
                    <a:extLst>
                      <a:ext uri="{FF2B5EF4-FFF2-40B4-BE49-F238E27FC236}">
                        <a16:creationId xmlns:a16="http://schemas.microsoft.com/office/drawing/2014/main" id="{EFDA72AE-14B4-3447-B0F1-880FAA04E76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grpSp>
            <p:grpSp>
              <p:nvGrpSpPr>
                <p:cNvPr id="160" name="Groep 176">
                  <a:extLst>
                    <a:ext uri="{FF2B5EF4-FFF2-40B4-BE49-F238E27FC236}">
                      <a16:creationId xmlns:a16="http://schemas.microsoft.com/office/drawing/2014/main" id="{D9205F68-F09B-724A-9A16-C16029359991}"/>
                    </a:ext>
                  </a:extLst>
                </p:cNvPr>
                <p:cNvGrpSpPr/>
                <p:nvPr userDrawn="1"/>
              </p:nvGrpSpPr>
              <p:grpSpPr>
                <a:xfrm rot="10800000">
                  <a:off x="13061402" y="3665637"/>
                  <a:ext cx="145820" cy="146462"/>
                  <a:chOff x="13096169" y="3602278"/>
                  <a:chExt cx="145820" cy="146462"/>
                </a:xfrm>
              </p:grpSpPr>
              <p:sp>
                <p:nvSpPr>
                  <p:cNvPr id="161" name="Rechthoek 177">
                    <a:extLst>
                      <a:ext uri="{FF2B5EF4-FFF2-40B4-BE49-F238E27FC236}">
                        <a16:creationId xmlns:a16="http://schemas.microsoft.com/office/drawing/2014/main" id="{1B0B50F6-68D2-5843-9059-FDAB1B8FE57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sp>
                <p:nvSpPr>
                  <p:cNvPr id="162" name="Rechthoek 178">
                    <a:extLst>
                      <a:ext uri="{FF2B5EF4-FFF2-40B4-BE49-F238E27FC236}">
                        <a16:creationId xmlns:a16="http://schemas.microsoft.com/office/drawing/2014/main" id="{2FB6233E-F875-A74E-A569-CDE6FB77A30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grpSp>
          </p:grpSp>
          <p:sp>
            <p:nvSpPr>
              <p:cNvPr id="156" name="Rechthoek 172">
                <a:extLst>
                  <a:ext uri="{FF2B5EF4-FFF2-40B4-BE49-F238E27FC236}">
                    <a16:creationId xmlns:a16="http://schemas.microsoft.com/office/drawing/2014/main" id="{4C13BB6B-3E3E-3C4F-90C0-8386C13D4C9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49"/>
                  </a:spcBef>
                  <a:spcAft>
                    <a:spcPts val="449"/>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57" name="Gelijkbenige driehoek 173">
                <a:extLst>
                  <a:ext uri="{FF2B5EF4-FFF2-40B4-BE49-F238E27FC236}">
                    <a16:creationId xmlns:a16="http://schemas.microsoft.com/office/drawing/2014/main" id="{3AB50D18-4520-C345-A1DA-365BB10439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49" b="1" noProof="0">
                  <a:solidFill>
                    <a:schemeClr val="tx1"/>
                  </a:solidFill>
                </a:endParaRPr>
              </a:p>
            </p:txBody>
          </p:sp>
        </p:grpSp>
      </p:grpSp>
    </p:spTree>
    <p:extLst>
      <p:ext uri="{BB962C8B-B14F-4D97-AF65-F5344CB8AC3E}">
        <p14:creationId xmlns:p14="http://schemas.microsoft.com/office/powerpoint/2010/main" val="197380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4793"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ext only">
    <p:spTree>
      <p:nvGrpSpPr>
        <p:cNvPr id="1" name=""/>
        <p:cNvGrpSpPr/>
        <p:nvPr/>
      </p:nvGrpSpPr>
      <p:grpSpPr>
        <a:xfrm>
          <a:off x="0" y="0"/>
          <a:ext cx="0" cy="0"/>
          <a:chOff x="0" y="0"/>
          <a:chExt cx="0" cy="0"/>
        </a:xfrm>
      </p:grpSpPr>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46" name="Tijdelijke aanduiding voor verticale tekst 2">
            <a:extLst>
              <a:ext uri="{FF2B5EF4-FFF2-40B4-BE49-F238E27FC236}">
                <a16:creationId xmlns:a16="http://schemas.microsoft.com/office/drawing/2014/main" id="{3E582727-DD7F-46B0-9F69-FF631C6E4A9E}"/>
              </a:ext>
            </a:extLst>
          </p:cNvPr>
          <p:cNvSpPr>
            <a:spLocks noGrp="1"/>
          </p:cNvSpPr>
          <p:nvPr>
            <p:ph type="body" orient="vert" idx="21" hasCustomPrompt="1"/>
          </p:nvPr>
        </p:nvSpPr>
        <p:spPr>
          <a:xfrm>
            <a:off x="1495425" y="1935807"/>
            <a:ext cx="6791327" cy="4122095"/>
          </a:xfrm>
        </p:spPr>
        <p:txBody>
          <a:bodyPr vert="horz" lIns="0" tIns="0" rIns="0" bIns="0" numCol="2" spcCol="540000"/>
          <a:lstStyle>
            <a:lvl1pPr>
              <a:lnSpc>
                <a:spcPts val="1575"/>
              </a:lnSpc>
              <a:spcAft>
                <a:spcPts val="0"/>
              </a:spcAft>
              <a:defRPr>
                <a:solidFill>
                  <a:schemeClr val="tx1"/>
                </a:solidFill>
              </a:defRPr>
            </a:lvl1pPr>
            <a:lvl2pPr>
              <a:defRPr/>
            </a:lvl2pPr>
            <a:lvl3pPr>
              <a:lnSpc>
                <a:spcPts val="1575"/>
              </a:lnSpc>
              <a:defRPr>
                <a:solidFill>
                  <a:schemeClr val="tx1"/>
                </a:solidFill>
              </a:defRPr>
            </a:lvl3pPr>
            <a:lvl4pPr>
              <a:defRPr/>
            </a:lvl4pPr>
            <a:lvl5pPr marL="0" indent="0">
              <a:buNone/>
              <a:defRPr/>
            </a:lvl5pPr>
            <a:lvl6pPr>
              <a:defRPr/>
            </a:lvl6pPr>
            <a:lvl7pPr>
              <a:defRPr/>
            </a:lvl7pPr>
            <a:lvl8pPr>
              <a:defRPr/>
            </a:lvl8pPr>
            <a:lvl9pPr>
              <a:defRPr/>
            </a:lvl9pPr>
          </a:lstStyle>
          <a:p>
            <a:pPr lvl="0"/>
            <a:r>
              <a:rPr lang="en-GB" noProof="0"/>
              <a:t>Bullet</a:t>
            </a:r>
          </a:p>
          <a:p>
            <a:pPr lvl="0"/>
            <a:r>
              <a:rPr lang="en-GB" noProof="0"/>
              <a:t>Bullet</a:t>
            </a:r>
          </a:p>
          <a:p>
            <a:pPr lvl="0"/>
            <a:r>
              <a:rPr lang="en-GB" noProof="0"/>
              <a:t>etc.</a:t>
            </a:r>
          </a:p>
          <a:p>
            <a:pPr lvl="0"/>
            <a:endParaRPr lang="en-GB" noProof="0"/>
          </a:p>
          <a:p>
            <a:pPr lvl="2"/>
            <a:r>
              <a:rPr lang="en-GB" noProof="0"/>
              <a:t>Plain text</a:t>
            </a:r>
          </a:p>
        </p:txBody>
      </p:sp>
      <p:sp>
        <p:nvSpPr>
          <p:cNvPr id="68" name="Rechthoek 23">
            <a:extLst>
              <a:ext uri="{FF2B5EF4-FFF2-40B4-BE49-F238E27FC236}">
                <a16:creationId xmlns:a16="http://schemas.microsoft.com/office/drawing/2014/main" id="{F3B11F12-1F97-1040-A8D7-2A3F94BF3A43}"/>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134" name="Group 133">
            <a:extLst>
              <a:ext uri="{FF2B5EF4-FFF2-40B4-BE49-F238E27FC236}">
                <a16:creationId xmlns:a16="http://schemas.microsoft.com/office/drawing/2014/main" id="{EF10D7F4-C765-FB46-812D-FDD19C1ED807}"/>
              </a:ext>
            </a:extLst>
          </p:cNvPr>
          <p:cNvGrpSpPr/>
          <p:nvPr userDrawn="1"/>
        </p:nvGrpSpPr>
        <p:grpSpPr>
          <a:xfrm>
            <a:off x="9291401" y="2"/>
            <a:ext cx="2393267" cy="6708519"/>
            <a:chOff x="12388535" y="0"/>
            <a:chExt cx="3191021" cy="6708519"/>
          </a:xfrm>
        </p:grpSpPr>
        <p:sp>
          <p:nvSpPr>
            <p:cNvPr id="135" name="Freeform 101">
              <a:extLst>
                <a:ext uri="{FF2B5EF4-FFF2-40B4-BE49-F238E27FC236}">
                  <a16:creationId xmlns:a16="http://schemas.microsoft.com/office/drawing/2014/main" id="{A1842379-FBE1-614E-9964-1263AE56F56B}"/>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36" name="Rechthoek 197">
              <a:extLst>
                <a:ext uri="{FF2B5EF4-FFF2-40B4-BE49-F238E27FC236}">
                  <a16:creationId xmlns:a16="http://schemas.microsoft.com/office/drawing/2014/main" id="{76FF8063-A60B-0F4E-8393-F1A89D6A9E7C}"/>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37" name="Rechte verbindingslijn 198">
              <a:extLst>
                <a:ext uri="{FF2B5EF4-FFF2-40B4-BE49-F238E27FC236}">
                  <a16:creationId xmlns:a16="http://schemas.microsoft.com/office/drawing/2014/main" id="{7AC2A5E4-5F60-D940-B4E8-BD92FCF76563}"/>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38" name="Rechthoek 154">
              <a:extLst>
                <a:ext uri="{FF2B5EF4-FFF2-40B4-BE49-F238E27FC236}">
                  <a16:creationId xmlns:a16="http://schemas.microsoft.com/office/drawing/2014/main" id="{2884FDC9-9CB8-1740-98D1-1567DB5691D9}"/>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39" name="Rechte verbindingslijn 156">
              <a:extLst>
                <a:ext uri="{FF2B5EF4-FFF2-40B4-BE49-F238E27FC236}">
                  <a16:creationId xmlns:a16="http://schemas.microsoft.com/office/drawing/2014/main" id="{5AA11C36-9C18-0448-A9ED-46BC7600C9ED}"/>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40" name="Rechte verbindingslijn 157">
              <a:extLst>
                <a:ext uri="{FF2B5EF4-FFF2-40B4-BE49-F238E27FC236}">
                  <a16:creationId xmlns:a16="http://schemas.microsoft.com/office/drawing/2014/main" id="{A8C01A59-7D3F-0641-99E3-21B6E7905857}"/>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41" name="Rechte verbindingslijn 159">
              <a:extLst>
                <a:ext uri="{FF2B5EF4-FFF2-40B4-BE49-F238E27FC236}">
                  <a16:creationId xmlns:a16="http://schemas.microsoft.com/office/drawing/2014/main" id="{C54F7AF7-F409-2140-BBDC-3CA0561BF831}"/>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42" name="Ovaal 160">
              <a:extLst>
                <a:ext uri="{FF2B5EF4-FFF2-40B4-BE49-F238E27FC236}">
                  <a16:creationId xmlns:a16="http://schemas.microsoft.com/office/drawing/2014/main" id="{DEA67FD5-8B31-8B49-AC5B-405FB8FFE2A4}"/>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3" name="Rechthoek 161">
              <a:extLst>
                <a:ext uri="{FF2B5EF4-FFF2-40B4-BE49-F238E27FC236}">
                  <a16:creationId xmlns:a16="http://schemas.microsoft.com/office/drawing/2014/main" id="{D94F2FEF-8925-CB43-8BB7-B35C7FDFB3C3}"/>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4" name="Groep 162">
              <a:extLst>
                <a:ext uri="{FF2B5EF4-FFF2-40B4-BE49-F238E27FC236}">
                  <a16:creationId xmlns:a16="http://schemas.microsoft.com/office/drawing/2014/main" id="{14E251D8-2EB4-DD43-ABC2-0A1B71E91B7E}"/>
                </a:ext>
              </a:extLst>
            </p:cNvPr>
            <p:cNvGrpSpPr/>
            <p:nvPr userDrawn="1"/>
          </p:nvGrpSpPr>
          <p:grpSpPr>
            <a:xfrm>
              <a:off x="12757283" y="3162561"/>
              <a:ext cx="825500" cy="209550"/>
              <a:chOff x="13504624" y="2482850"/>
              <a:chExt cx="825500" cy="209550"/>
            </a:xfrm>
          </p:grpSpPr>
          <p:sp>
            <p:nvSpPr>
              <p:cNvPr id="191" name="Rechthoek 193">
                <a:extLst>
                  <a:ext uri="{FF2B5EF4-FFF2-40B4-BE49-F238E27FC236}">
                    <a16:creationId xmlns:a16="http://schemas.microsoft.com/office/drawing/2014/main" id="{1DEA7B74-D129-0F43-A395-E8E85E62035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192" name="Rechte verbindingslijn 194">
                <a:extLst>
                  <a:ext uri="{FF2B5EF4-FFF2-40B4-BE49-F238E27FC236}">
                    <a16:creationId xmlns:a16="http://schemas.microsoft.com/office/drawing/2014/main" id="{7E7CDB5E-3545-4246-B876-8DE507F2108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3" name="Gelijkbenige driehoek 195">
                <a:extLst>
                  <a:ext uri="{FF2B5EF4-FFF2-40B4-BE49-F238E27FC236}">
                    <a16:creationId xmlns:a16="http://schemas.microsoft.com/office/drawing/2014/main" id="{5A037090-AFC4-1247-A456-34F6AA1F5E7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45" name="Ovaal 155">
              <a:extLst>
                <a:ext uri="{FF2B5EF4-FFF2-40B4-BE49-F238E27FC236}">
                  <a16:creationId xmlns:a16="http://schemas.microsoft.com/office/drawing/2014/main" id="{C985E0E8-A65D-B54F-835B-97ECC3078E62}"/>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46" name="Rechthoek 158">
              <a:extLst>
                <a:ext uri="{FF2B5EF4-FFF2-40B4-BE49-F238E27FC236}">
                  <a16:creationId xmlns:a16="http://schemas.microsoft.com/office/drawing/2014/main" id="{A79D4C38-E837-2042-984D-AE0BFA4C2484}"/>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7" name="Groep 163">
              <a:extLst>
                <a:ext uri="{FF2B5EF4-FFF2-40B4-BE49-F238E27FC236}">
                  <a16:creationId xmlns:a16="http://schemas.microsoft.com/office/drawing/2014/main" id="{7F228BF7-8B04-AE48-A958-AFBD0BBAECE3}"/>
                </a:ext>
              </a:extLst>
            </p:cNvPr>
            <p:cNvGrpSpPr/>
            <p:nvPr userDrawn="1"/>
          </p:nvGrpSpPr>
          <p:grpSpPr>
            <a:xfrm>
              <a:off x="12757283" y="2126361"/>
              <a:ext cx="294789" cy="318834"/>
              <a:chOff x="14466489" y="1001522"/>
              <a:chExt cx="290627" cy="314333"/>
            </a:xfrm>
          </p:grpSpPr>
          <p:sp>
            <p:nvSpPr>
              <p:cNvPr id="185" name="Rechthoek 187">
                <a:extLst>
                  <a:ext uri="{FF2B5EF4-FFF2-40B4-BE49-F238E27FC236}">
                    <a16:creationId xmlns:a16="http://schemas.microsoft.com/office/drawing/2014/main" id="{B4AF3BDB-6BE4-E146-BE82-C81155E8B9B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6" name="Ovaal 188">
                <a:extLst>
                  <a:ext uri="{FF2B5EF4-FFF2-40B4-BE49-F238E27FC236}">
                    <a16:creationId xmlns:a16="http://schemas.microsoft.com/office/drawing/2014/main" id="{286D1E50-0460-D845-8AAC-BD41A58572B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7" name="Vrije vorm: vorm 189">
                <a:extLst>
                  <a:ext uri="{FF2B5EF4-FFF2-40B4-BE49-F238E27FC236}">
                    <a16:creationId xmlns:a16="http://schemas.microsoft.com/office/drawing/2014/main" id="{D6269131-4CB5-AB49-9E8E-CE1923A463C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8" name="Rechthoek: afgeronde hoeken 190">
                <a:extLst>
                  <a:ext uri="{FF2B5EF4-FFF2-40B4-BE49-F238E27FC236}">
                    <a16:creationId xmlns:a16="http://schemas.microsoft.com/office/drawing/2014/main" id="{E8DE64E6-7471-814A-85D0-102CE9847DC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189" name="Rechte verbindingslijn 191">
                <a:extLst>
                  <a:ext uri="{FF2B5EF4-FFF2-40B4-BE49-F238E27FC236}">
                    <a16:creationId xmlns:a16="http://schemas.microsoft.com/office/drawing/2014/main" id="{AF7CEB3C-1C6B-AA4B-BC3A-C1DD745FCF6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0" name="Rechte verbindingslijn 192">
                <a:extLst>
                  <a:ext uri="{FF2B5EF4-FFF2-40B4-BE49-F238E27FC236}">
                    <a16:creationId xmlns:a16="http://schemas.microsoft.com/office/drawing/2014/main" id="{6879F45E-51D4-D043-8500-6E76749FBC07}"/>
                  </a:ext>
                </a:extLst>
              </p:cNvPr>
              <p:cNvCxnSpPr>
                <a:cxnSpLocks/>
                <a:stCxn id="18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8" name="Groep 152">
              <a:extLst>
                <a:ext uri="{FF2B5EF4-FFF2-40B4-BE49-F238E27FC236}">
                  <a16:creationId xmlns:a16="http://schemas.microsoft.com/office/drawing/2014/main" id="{BDA773AD-14BE-DC43-A9F8-44E054CC4AB4}"/>
                </a:ext>
              </a:extLst>
            </p:cNvPr>
            <p:cNvGrpSpPr/>
            <p:nvPr userDrawn="1"/>
          </p:nvGrpSpPr>
          <p:grpSpPr>
            <a:xfrm>
              <a:off x="12757283" y="4084851"/>
              <a:ext cx="1499406" cy="678267"/>
              <a:chOff x="12757283" y="3120781"/>
              <a:chExt cx="1499406" cy="678267"/>
            </a:xfrm>
          </p:grpSpPr>
          <p:sp>
            <p:nvSpPr>
              <p:cNvPr id="171" name="Rechthoek 199">
                <a:extLst>
                  <a:ext uri="{FF2B5EF4-FFF2-40B4-BE49-F238E27FC236}">
                    <a16:creationId xmlns:a16="http://schemas.microsoft.com/office/drawing/2014/main" id="{CABAA504-F166-324E-8EDC-D1F35435166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2" name="Rechthoek 200">
                <a:extLst>
                  <a:ext uri="{FF2B5EF4-FFF2-40B4-BE49-F238E27FC236}">
                    <a16:creationId xmlns:a16="http://schemas.microsoft.com/office/drawing/2014/main" id="{BE9E5F78-45B5-FE42-86EB-2B8FDE25A3E7}"/>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3" name="Tekstvak 201">
                <a:extLst>
                  <a:ext uri="{FF2B5EF4-FFF2-40B4-BE49-F238E27FC236}">
                    <a16:creationId xmlns:a16="http://schemas.microsoft.com/office/drawing/2014/main" id="{F96F8298-7AA6-5A42-BFE6-BF4F9C7A05B5}"/>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74" name="Tekstvak 202">
                <a:extLst>
                  <a:ext uri="{FF2B5EF4-FFF2-40B4-BE49-F238E27FC236}">
                    <a16:creationId xmlns:a16="http://schemas.microsoft.com/office/drawing/2014/main" id="{46B090ED-11AC-8541-9EE3-4ACDF68436E1}"/>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75" name="Picture 3">
                <a:extLst>
                  <a:ext uri="{FF2B5EF4-FFF2-40B4-BE49-F238E27FC236}">
                    <a16:creationId xmlns:a16="http://schemas.microsoft.com/office/drawing/2014/main" id="{488E4296-2C02-6946-AA39-F778E841F509}"/>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 name="Gelijkbenige driehoek 204">
                <a:extLst>
                  <a:ext uri="{FF2B5EF4-FFF2-40B4-BE49-F238E27FC236}">
                    <a16:creationId xmlns:a16="http://schemas.microsoft.com/office/drawing/2014/main" id="{204DC53F-7400-C944-9FD6-5E72EC86FE46}"/>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77" name="Groep 205">
                <a:extLst>
                  <a:ext uri="{FF2B5EF4-FFF2-40B4-BE49-F238E27FC236}">
                    <a16:creationId xmlns:a16="http://schemas.microsoft.com/office/drawing/2014/main" id="{80265382-20E6-524A-A24F-32578C848995}"/>
                  </a:ext>
                </a:extLst>
              </p:cNvPr>
              <p:cNvGrpSpPr/>
              <p:nvPr userDrawn="1"/>
            </p:nvGrpSpPr>
            <p:grpSpPr>
              <a:xfrm>
                <a:off x="12822311" y="3178534"/>
                <a:ext cx="182309" cy="163794"/>
                <a:chOff x="12832541" y="3162395"/>
                <a:chExt cx="219532" cy="197236"/>
              </a:xfrm>
            </p:grpSpPr>
            <p:sp>
              <p:nvSpPr>
                <p:cNvPr id="182" name="Rechthoek 210">
                  <a:extLst>
                    <a:ext uri="{FF2B5EF4-FFF2-40B4-BE49-F238E27FC236}">
                      <a16:creationId xmlns:a16="http://schemas.microsoft.com/office/drawing/2014/main" id="{A127F13C-4632-0641-A239-8198E0DAB270}"/>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3" name="Rechthoek 211">
                  <a:extLst>
                    <a:ext uri="{FF2B5EF4-FFF2-40B4-BE49-F238E27FC236}">
                      <a16:creationId xmlns:a16="http://schemas.microsoft.com/office/drawing/2014/main" id="{97132A8A-84BE-6845-BB16-AFCA2A065CAE}"/>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4" name="Rechthoek 212">
                  <a:extLst>
                    <a:ext uri="{FF2B5EF4-FFF2-40B4-BE49-F238E27FC236}">
                      <a16:creationId xmlns:a16="http://schemas.microsoft.com/office/drawing/2014/main" id="{167471E6-35EE-BC44-AE1A-F84935E876E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78" name="Groep 206">
                <a:extLst>
                  <a:ext uri="{FF2B5EF4-FFF2-40B4-BE49-F238E27FC236}">
                    <a16:creationId xmlns:a16="http://schemas.microsoft.com/office/drawing/2014/main" id="{FDDD0E81-C751-F240-8865-4B75294DF5F4}"/>
                  </a:ext>
                </a:extLst>
              </p:cNvPr>
              <p:cNvGrpSpPr/>
              <p:nvPr userDrawn="1"/>
            </p:nvGrpSpPr>
            <p:grpSpPr>
              <a:xfrm>
                <a:off x="12822311" y="3480352"/>
                <a:ext cx="182309" cy="163794"/>
                <a:chOff x="12832541" y="3162395"/>
                <a:chExt cx="219532" cy="197236"/>
              </a:xfrm>
            </p:grpSpPr>
            <p:sp>
              <p:nvSpPr>
                <p:cNvPr id="179" name="Rechthoek 207">
                  <a:extLst>
                    <a:ext uri="{FF2B5EF4-FFF2-40B4-BE49-F238E27FC236}">
                      <a16:creationId xmlns:a16="http://schemas.microsoft.com/office/drawing/2014/main" id="{F47F54A3-C38B-9348-8E9C-5AFA9F394FC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0" name="Rechthoek 208">
                  <a:extLst>
                    <a:ext uri="{FF2B5EF4-FFF2-40B4-BE49-F238E27FC236}">
                      <a16:creationId xmlns:a16="http://schemas.microsoft.com/office/drawing/2014/main" id="{D59D5F18-92A7-294B-8A61-D53C2CF42502}"/>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1" name="Rechthoek 209">
                  <a:extLst>
                    <a:ext uri="{FF2B5EF4-FFF2-40B4-BE49-F238E27FC236}">
                      <a16:creationId xmlns:a16="http://schemas.microsoft.com/office/drawing/2014/main" id="{91EDB36B-36F9-544E-9013-E65F13BF0B20}"/>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49" name="Ovaal 164">
              <a:extLst>
                <a:ext uri="{FF2B5EF4-FFF2-40B4-BE49-F238E27FC236}">
                  <a16:creationId xmlns:a16="http://schemas.microsoft.com/office/drawing/2014/main" id="{1B9F46B7-5992-0A4F-A9ED-97BA5D9DA224}"/>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50" name="Rechthoek 165">
              <a:extLst>
                <a:ext uri="{FF2B5EF4-FFF2-40B4-BE49-F238E27FC236}">
                  <a16:creationId xmlns:a16="http://schemas.microsoft.com/office/drawing/2014/main" id="{1230279F-93F8-1F4E-83B7-06209E5CD7D8}"/>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1" name="Rechte verbindingslijn 166">
              <a:extLst>
                <a:ext uri="{FF2B5EF4-FFF2-40B4-BE49-F238E27FC236}">
                  <a16:creationId xmlns:a16="http://schemas.microsoft.com/office/drawing/2014/main" id="{605DD326-8740-E247-964F-B8CA790D78D0}"/>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52" name="Ovaal 168">
              <a:extLst>
                <a:ext uri="{FF2B5EF4-FFF2-40B4-BE49-F238E27FC236}">
                  <a16:creationId xmlns:a16="http://schemas.microsoft.com/office/drawing/2014/main" id="{B7A4E890-9796-4340-8B7B-A82F326286EE}"/>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53" name="Rechthoek 169">
              <a:extLst>
                <a:ext uri="{FF2B5EF4-FFF2-40B4-BE49-F238E27FC236}">
                  <a16:creationId xmlns:a16="http://schemas.microsoft.com/office/drawing/2014/main" id="{07B410D1-BD38-BE44-99B1-8F9BD95AA2DA}"/>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4" name="Groep 170">
              <a:extLst>
                <a:ext uri="{FF2B5EF4-FFF2-40B4-BE49-F238E27FC236}">
                  <a16:creationId xmlns:a16="http://schemas.microsoft.com/office/drawing/2014/main" id="{3853F9CF-BF13-E04D-ADF0-F1D0C1B22526}"/>
                </a:ext>
              </a:extLst>
            </p:cNvPr>
            <p:cNvGrpSpPr/>
            <p:nvPr userDrawn="1"/>
          </p:nvGrpSpPr>
          <p:grpSpPr>
            <a:xfrm>
              <a:off x="12700791" y="6095601"/>
              <a:ext cx="514284" cy="612918"/>
              <a:chOff x="12682980" y="3403241"/>
              <a:chExt cx="622284" cy="741632"/>
            </a:xfrm>
          </p:grpSpPr>
          <p:grpSp>
            <p:nvGrpSpPr>
              <p:cNvPr id="155" name="Groep 171">
                <a:extLst>
                  <a:ext uri="{FF2B5EF4-FFF2-40B4-BE49-F238E27FC236}">
                    <a16:creationId xmlns:a16="http://schemas.microsoft.com/office/drawing/2014/main" id="{63EE1B37-DA4F-7440-B2E7-81C97DB46709}"/>
                  </a:ext>
                </a:extLst>
              </p:cNvPr>
              <p:cNvGrpSpPr/>
              <p:nvPr userDrawn="1"/>
            </p:nvGrpSpPr>
            <p:grpSpPr>
              <a:xfrm>
                <a:off x="12771568" y="3403241"/>
                <a:ext cx="467138" cy="448489"/>
                <a:chOff x="12782195" y="3403241"/>
                <a:chExt cx="467138" cy="448489"/>
              </a:xfrm>
            </p:grpSpPr>
            <p:grpSp>
              <p:nvGrpSpPr>
                <p:cNvPr id="158" name="Groep 174">
                  <a:extLst>
                    <a:ext uri="{FF2B5EF4-FFF2-40B4-BE49-F238E27FC236}">
                      <a16:creationId xmlns:a16="http://schemas.microsoft.com/office/drawing/2014/main" id="{8DC726F8-9F34-BF4E-BB7D-DB08181F76F3}"/>
                    </a:ext>
                  </a:extLst>
                </p:cNvPr>
                <p:cNvGrpSpPr/>
                <p:nvPr userDrawn="1"/>
              </p:nvGrpSpPr>
              <p:grpSpPr>
                <a:xfrm>
                  <a:off x="12782195" y="3403241"/>
                  <a:ext cx="412967" cy="393907"/>
                  <a:chOff x="13554906" y="3320109"/>
                  <a:chExt cx="443906" cy="423419"/>
                </a:xfrm>
              </p:grpSpPr>
              <p:grpSp>
                <p:nvGrpSpPr>
                  <p:cNvPr id="165" name="Groep 181">
                    <a:extLst>
                      <a:ext uri="{FF2B5EF4-FFF2-40B4-BE49-F238E27FC236}">
                        <a16:creationId xmlns:a16="http://schemas.microsoft.com/office/drawing/2014/main" id="{8D523BBC-BF75-2340-B006-31DD27654BEC}"/>
                      </a:ext>
                    </a:extLst>
                  </p:cNvPr>
                  <p:cNvGrpSpPr/>
                  <p:nvPr userDrawn="1"/>
                </p:nvGrpSpPr>
                <p:grpSpPr>
                  <a:xfrm>
                    <a:off x="13554906" y="3320109"/>
                    <a:ext cx="443906" cy="423419"/>
                    <a:chOff x="12909684" y="1276143"/>
                    <a:chExt cx="443906" cy="423419"/>
                  </a:xfrm>
                </p:grpSpPr>
                <p:sp>
                  <p:nvSpPr>
                    <p:cNvPr id="168" name="Rechthoek 184">
                      <a:extLst>
                        <a:ext uri="{FF2B5EF4-FFF2-40B4-BE49-F238E27FC236}">
                          <a16:creationId xmlns:a16="http://schemas.microsoft.com/office/drawing/2014/main" id="{CB4AE8E0-E8CD-3146-9B76-C4EB4F2E2E00}"/>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69" name="Rechthoek 185">
                      <a:extLst>
                        <a:ext uri="{FF2B5EF4-FFF2-40B4-BE49-F238E27FC236}">
                          <a16:creationId xmlns:a16="http://schemas.microsoft.com/office/drawing/2014/main" id="{2A4052FC-62CE-5A4B-B514-6B28057F29C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70" name="Ovaal 186">
                      <a:extLst>
                        <a:ext uri="{FF2B5EF4-FFF2-40B4-BE49-F238E27FC236}">
                          <a16:creationId xmlns:a16="http://schemas.microsoft.com/office/drawing/2014/main" id="{C531981B-090E-BD49-94F6-170A1719CD3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66" name="Afbeelding 182">
                    <a:extLst>
                      <a:ext uri="{FF2B5EF4-FFF2-40B4-BE49-F238E27FC236}">
                        <a16:creationId xmlns:a16="http://schemas.microsoft.com/office/drawing/2014/main" id="{94E08AA0-B4D5-5542-9D03-C27159AC543E}"/>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67" name="Afbeelding 183">
                    <a:extLst>
                      <a:ext uri="{FF2B5EF4-FFF2-40B4-BE49-F238E27FC236}">
                        <a16:creationId xmlns:a16="http://schemas.microsoft.com/office/drawing/2014/main" id="{9D93FDB0-4EC0-AF47-BB17-8673DE361A02}"/>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59" name="Groep 175">
                  <a:extLst>
                    <a:ext uri="{FF2B5EF4-FFF2-40B4-BE49-F238E27FC236}">
                      <a16:creationId xmlns:a16="http://schemas.microsoft.com/office/drawing/2014/main" id="{E26AC331-BE17-BB41-B38C-5CCD5F2E9678}"/>
                    </a:ext>
                  </a:extLst>
                </p:cNvPr>
                <p:cNvGrpSpPr/>
                <p:nvPr userDrawn="1"/>
              </p:nvGrpSpPr>
              <p:grpSpPr>
                <a:xfrm>
                  <a:off x="13103513" y="3705268"/>
                  <a:ext cx="145820" cy="146462"/>
                  <a:chOff x="13096169" y="3602278"/>
                  <a:chExt cx="145820" cy="146462"/>
                </a:xfrm>
              </p:grpSpPr>
              <p:sp>
                <p:nvSpPr>
                  <p:cNvPr id="163" name="Rechthoek 179">
                    <a:extLst>
                      <a:ext uri="{FF2B5EF4-FFF2-40B4-BE49-F238E27FC236}">
                        <a16:creationId xmlns:a16="http://schemas.microsoft.com/office/drawing/2014/main" id="{E206FE0C-5F6B-674C-86A1-D5BCA155EA5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4" name="Rechthoek 180">
                    <a:extLst>
                      <a:ext uri="{FF2B5EF4-FFF2-40B4-BE49-F238E27FC236}">
                        <a16:creationId xmlns:a16="http://schemas.microsoft.com/office/drawing/2014/main" id="{E94E5482-60F0-6E4E-A720-7AAB164833C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60" name="Groep 176">
                  <a:extLst>
                    <a:ext uri="{FF2B5EF4-FFF2-40B4-BE49-F238E27FC236}">
                      <a16:creationId xmlns:a16="http://schemas.microsoft.com/office/drawing/2014/main" id="{A5485B05-219F-7946-896B-7A68A5693B44}"/>
                    </a:ext>
                  </a:extLst>
                </p:cNvPr>
                <p:cNvGrpSpPr/>
                <p:nvPr userDrawn="1"/>
              </p:nvGrpSpPr>
              <p:grpSpPr>
                <a:xfrm rot="10800000">
                  <a:off x="13061402" y="3665637"/>
                  <a:ext cx="145820" cy="146462"/>
                  <a:chOff x="13096169" y="3602278"/>
                  <a:chExt cx="145820" cy="146462"/>
                </a:xfrm>
              </p:grpSpPr>
              <p:sp>
                <p:nvSpPr>
                  <p:cNvPr id="161" name="Rechthoek 177">
                    <a:extLst>
                      <a:ext uri="{FF2B5EF4-FFF2-40B4-BE49-F238E27FC236}">
                        <a16:creationId xmlns:a16="http://schemas.microsoft.com/office/drawing/2014/main" id="{A011DC80-5031-114D-9C94-96C516D0531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62" name="Rechthoek 178">
                    <a:extLst>
                      <a:ext uri="{FF2B5EF4-FFF2-40B4-BE49-F238E27FC236}">
                        <a16:creationId xmlns:a16="http://schemas.microsoft.com/office/drawing/2014/main" id="{63021D9C-8B8D-7645-942C-53A26656DEA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56" name="Rechthoek 172">
                <a:extLst>
                  <a:ext uri="{FF2B5EF4-FFF2-40B4-BE49-F238E27FC236}">
                    <a16:creationId xmlns:a16="http://schemas.microsoft.com/office/drawing/2014/main" id="{3947CBD2-644B-9447-94EF-3126C36FE64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57" name="Gelijkbenige driehoek 173">
                <a:extLst>
                  <a:ext uri="{FF2B5EF4-FFF2-40B4-BE49-F238E27FC236}">
                    <a16:creationId xmlns:a16="http://schemas.microsoft.com/office/drawing/2014/main" id="{4319FD03-62FB-BE40-9C3C-19A32F86BFF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70" name="Tijdelijke aanduiding voor verticale tekst 2">
            <a:extLst>
              <a:ext uri="{FF2B5EF4-FFF2-40B4-BE49-F238E27FC236}">
                <a16:creationId xmlns:a16="http://schemas.microsoft.com/office/drawing/2014/main" id="{36641273-CB21-1148-B48C-46922224A250}"/>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Tree>
    <p:extLst>
      <p:ext uri="{BB962C8B-B14F-4D97-AF65-F5344CB8AC3E}">
        <p14:creationId xmlns:p14="http://schemas.microsoft.com/office/powerpoint/2010/main" val="243386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4x icon">
    <p:spTree>
      <p:nvGrpSpPr>
        <p:cNvPr id="1" name=""/>
        <p:cNvGrpSpPr/>
        <p:nvPr/>
      </p:nvGrpSpPr>
      <p:grpSpPr>
        <a:xfrm>
          <a:off x="0" y="0"/>
          <a:ext cx="0" cy="0"/>
          <a:chOff x="0" y="0"/>
          <a:chExt cx="0" cy="0"/>
        </a:xfrm>
      </p:grpSpPr>
      <p:sp>
        <p:nvSpPr>
          <p:cNvPr id="21" name="Tijdelijke aanduiding voor afbeelding 58">
            <a:extLst>
              <a:ext uri="{FF2B5EF4-FFF2-40B4-BE49-F238E27FC236}">
                <a16:creationId xmlns:a16="http://schemas.microsoft.com/office/drawing/2014/main" id="{787B2239-6775-E74D-A9E1-DD588C8DA0AB}"/>
              </a:ext>
            </a:extLst>
          </p:cNvPr>
          <p:cNvSpPr>
            <a:spLocks noGrp="1"/>
          </p:cNvSpPr>
          <p:nvPr>
            <p:ph type="pic" sz="quarter" idx="49" hasCustomPrompt="1"/>
          </p:nvPr>
        </p:nvSpPr>
        <p:spPr>
          <a:xfrm>
            <a:off x="6084093" y="0"/>
            <a:ext cx="3059907" cy="6858000"/>
          </a:xfrm>
          <a:prstGeom prst="rect">
            <a:avLst/>
          </a:prstGeom>
          <a:noFill/>
        </p:spPr>
        <p:txBody>
          <a:bodyPr wrap="square" bIns="1260000" anchor="ctr">
            <a:noAutofit/>
          </a:bodyPr>
          <a:lstStyle>
            <a:lvl1pPr marL="0" indent="0" algn="ctr">
              <a:lnSpc>
                <a:spcPct val="90000"/>
              </a:lnSpc>
              <a:spcBef>
                <a:spcPts val="0"/>
              </a:spcBef>
              <a:spcAft>
                <a:spcPts val="0"/>
              </a:spcAft>
              <a:buNone/>
              <a:defRPr sz="1125" i="1">
                <a:solidFill>
                  <a:schemeClr val="tx1">
                    <a:lumMod val="50000"/>
                    <a:lumOff val="50000"/>
                  </a:schemeClr>
                </a:solidFill>
              </a:defRPr>
            </a:lvl1pPr>
          </a:lstStyle>
          <a:p>
            <a:r>
              <a:rPr lang="en-GB" noProof="0"/>
              <a:t>Click on the icon</a:t>
            </a:r>
            <a:br>
              <a:rPr lang="en-GB" noProof="0"/>
            </a:br>
            <a:r>
              <a:rPr lang="en-GB" noProof="0"/>
              <a:t>to insert an image.</a:t>
            </a:r>
          </a:p>
        </p:txBody>
      </p:sp>
      <p:sp>
        <p:nvSpPr>
          <p:cNvPr id="15" name="Tijdelijke aanduiding voor verticale tekst 2">
            <a:extLst>
              <a:ext uri="{FF2B5EF4-FFF2-40B4-BE49-F238E27FC236}">
                <a16:creationId xmlns:a16="http://schemas.microsoft.com/office/drawing/2014/main" id="{B7A0C515-22D7-45B4-8FA1-393F7112802B}"/>
              </a:ext>
            </a:extLst>
          </p:cNvPr>
          <p:cNvSpPr>
            <a:spLocks noGrp="1"/>
          </p:cNvSpPr>
          <p:nvPr>
            <p:ph type="body" orient="vert" idx="15" hasCustomPrompt="1"/>
          </p:nvPr>
        </p:nvSpPr>
        <p:spPr>
          <a:xfrm>
            <a:off x="5712302" y="0"/>
            <a:ext cx="3431700" cy="104400"/>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16" name="Tijdelijke aanduiding voor verticale tekst 2">
            <a:extLst>
              <a:ext uri="{FF2B5EF4-FFF2-40B4-BE49-F238E27FC236}">
                <a16:creationId xmlns:a16="http://schemas.microsoft.com/office/drawing/2014/main" id="{266666FC-CE76-48C8-AA7B-34E4A195060F}"/>
              </a:ext>
            </a:extLst>
          </p:cNvPr>
          <p:cNvSpPr>
            <a:spLocks noGrp="1"/>
          </p:cNvSpPr>
          <p:nvPr>
            <p:ph type="body" orient="vert" idx="16" hasCustomPrompt="1"/>
          </p:nvPr>
        </p:nvSpPr>
        <p:spPr>
          <a:xfrm rot="10800000">
            <a:off x="8865394" y="104401"/>
            <a:ext cx="278605" cy="6753600"/>
          </a:xfrm>
          <a:solidFill>
            <a:schemeClr val="accent1">
              <a:alpha val="50000"/>
            </a:schemeClr>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2" name="Titel 1"/>
          <p:cNvSpPr>
            <a:spLocks noGrp="1"/>
          </p:cNvSpPr>
          <p:nvPr>
            <p:ph type="title" hasCustomPrompt="1"/>
          </p:nvPr>
        </p:nvSpPr>
        <p:spPr>
          <a:xfrm>
            <a:off x="1495427" y="1268550"/>
            <a:ext cx="4257111" cy="388800"/>
          </a:xfrm>
          <a:prstGeom prst="rect">
            <a:avLst/>
          </a:prstGeom>
        </p:spPr>
        <p:txBody>
          <a:bodyPr lIns="0" tIns="0" rIns="0" bIns="0"/>
          <a:lstStyle>
            <a:lvl1pPr>
              <a:defRPr spc="-113">
                <a:solidFill>
                  <a:schemeClr val="tx1"/>
                </a:solidFill>
              </a:defRPr>
            </a:lvl1pPr>
          </a:lstStyle>
          <a:p>
            <a:r>
              <a:rPr lang="en-GB" noProof="0"/>
              <a:t>Title</a:t>
            </a:r>
          </a:p>
        </p:txBody>
      </p:sp>
      <p:sp>
        <p:nvSpPr>
          <p:cNvPr id="3" name="Tijdelijke aanduiding voor verticale tekst 2"/>
          <p:cNvSpPr>
            <a:spLocks noGrp="1"/>
          </p:cNvSpPr>
          <p:nvPr>
            <p:ph type="body" orient="vert" idx="1" hasCustomPrompt="1"/>
          </p:nvPr>
        </p:nvSpPr>
        <p:spPr>
          <a:xfrm>
            <a:off x="1495426" y="982496"/>
            <a:ext cx="4257111" cy="252919"/>
          </a:xfrm>
        </p:spPr>
        <p:txBody>
          <a:bodyPr vert="horz" lIns="0" tIns="0" rIns="0" bIns="0"/>
          <a:lstStyle>
            <a:lvl1pPr marL="0" indent="0">
              <a:buNone/>
              <a:defRPr sz="1051" cap="all"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HEADER</a:t>
            </a:r>
          </a:p>
        </p:txBody>
      </p:sp>
      <p:sp>
        <p:nvSpPr>
          <p:cNvPr id="46" name="Tijdelijke aanduiding voor verticale tekst 2">
            <a:extLst>
              <a:ext uri="{FF2B5EF4-FFF2-40B4-BE49-F238E27FC236}">
                <a16:creationId xmlns:a16="http://schemas.microsoft.com/office/drawing/2014/main" id="{3E582727-DD7F-46B0-9F69-FF631C6E4A9E}"/>
              </a:ext>
            </a:extLst>
          </p:cNvPr>
          <p:cNvSpPr>
            <a:spLocks noGrp="1"/>
          </p:cNvSpPr>
          <p:nvPr>
            <p:ph type="body" orient="vert" idx="21" hasCustomPrompt="1"/>
          </p:nvPr>
        </p:nvSpPr>
        <p:spPr>
          <a:xfrm>
            <a:off x="1495426" y="1935805"/>
            <a:ext cx="4257111" cy="1924994"/>
          </a:xfrm>
        </p:spPr>
        <p:txBody>
          <a:bodyPr vert="horz" lIns="0" tIns="0" rIns="0" bIns="0"/>
          <a:lstStyle>
            <a:lvl1pPr>
              <a:lnSpc>
                <a:spcPts val="1575"/>
              </a:lnSpc>
              <a:spcBef>
                <a:spcPts val="0"/>
              </a:spcBef>
              <a:spcAft>
                <a:spcPts val="0"/>
              </a:spcAft>
              <a:buClr>
                <a:srgbClr val="F86600"/>
              </a:buClr>
              <a:defRPr>
                <a:solidFill>
                  <a:schemeClr val="tx1"/>
                </a:solidFill>
              </a:defRPr>
            </a:lvl1pPr>
            <a:lvl2pPr>
              <a:defRPr/>
            </a:lvl2pPr>
            <a:lvl3pPr>
              <a:lnSpc>
                <a:spcPts val="1575"/>
              </a:lnSpc>
              <a:defRPr>
                <a:solidFill>
                  <a:schemeClr val="tx1"/>
                </a:solidFill>
              </a:defRPr>
            </a:lvl3pPr>
            <a:lvl4pPr>
              <a:defRPr/>
            </a:lvl4pPr>
            <a:lvl5pPr marL="0" indent="0">
              <a:buNone/>
              <a:defRPr/>
            </a:lvl5pPr>
            <a:lvl6pPr>
              <a:defRPr/>
            </a:lvl6pPr>
            <a:lvl7pPr>
              <a:defRPr/>
            </a:lvl7pPr>
            <a:lvl8pPr>
              <a:defRPr/>
            </a:lvl8pPr>
            <a:lvl9pPr>
              <a:defRPr/>
            </a:lvl9pPr>
          </a:lstStyle>
          <a:p>
            <a:pPr lvl="0"/>
            <a:r>
              <a:rPr lang="en-GB" noProof="0"/>
              <a:t>Bullet</a:t>
            </a:r>
          </a:p>
          <a:p>
            <a:pPr lvl="0"/>
            <a:r>
              <a:rPr lang="en-GB" noProof="0"/>
              <a:t>Bullet</a:t>
            </a:r>
          </a:p>
          <a:p>
            <a:pPr lvl="0"/>
            <a:r>
              <a:rPr lang="en-GB" noProof="0"/>
              <a:t>etc.</a:t>
            </a:r>
          </a:p>
          <a:p>
            <a:pPr lvl="0"/>
            <a:endParaRPr lang="en-GB" noProof="0"/>
          </a:p>
          <a:p>
            <a:pPr lvl="2"/>
            <a:r>
              <a:rPr lang="en-GB" noProof="0"/>
              <a:t>Plain text</a:t>
            </a:r>
          </a:p>
        </p:txBody>
      </p:sp>
      <p:sp>
        <p:nvSpPr>
          <p:cNvPr id="23" name="Tijdelijke aanduiding voor verticale tekst 2">
            <a:extLst>
              <a:ext uri="{FF2B5EF4-FFF2-40B4-BE49-F238E27FC236}">
                <a16:creationId xmlns:a16="http://schemas.microsoft.com/office/drawing/2014/main" id="{19FC0463-1FE1-BC47-8DDB-50EAB4D73E06}"/>
              </a:ext>
            </a:extLst>
          </p:cNvPr>
          <p:cNvSpPr>
            <a:spLocks noGrp="1"/>
          </p:cNvSpPr>
          <p:nvPr>
            <p:ph type="body" orient="vert" idx="19" hasCustomPrompt="1"/>
          </p:nvPr>
        </p:nvSpPr>
        <p:spPr>
          <a:xfrm>
            <a:off x="9001042" y="6670677"/>
            <a:ext cx="142959" cy="187325"/>
          </a:xfrm>
          <a:solidFill>
            <a:schemeClr val="accent1"/>
          </a:solidFill>
        </p:spPr>
        <p:txBody>
          <a:bodyPr vert="horz" lIns="0" tIns="0" rIns="0" bIns="0"/>
          <a:lstStyle>
            <a:lvl1pPr marL="0" indent="0">
              <a:buNone/>
              <a:defRPr sz="1800">
                <a:solidFill>
                  <a:schemeClr val="accent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 </a:t>
            </a:r>
          </a:p>
        </p:txBody>
      </p:sp>
      <p:sp>
        <p:nvSpPr>
          <p:cNvPr id="80" name="Rechthoek 23">
            <a:extLst>
              <a:ext uri="{FF2B5EF4-FFF2-40B4-BE49-F238E27FC236}">
                <a16:creationId xmlns:a16="http://schemas.microsoft.com/office/drawing/2014/main" id="{DEE50B4B-41A5-0748-B3DF-1452DE14E775}"/>
              </a:ext>
            </a:extLst>
          </p:cNvPr>
          <p:cNvSpPr/>
          <p:nvPr userDrawn="1"/>
        </p:nvSpPr>
        <p:spPr>
          <a:xfrm>
            <a:off x="1147123" y="0"/>
            <a:ext cx="8100" cy="152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79" name="Group 78">
            <a:extLst>
              <a:ext uri="{FF2B5EF4-FFF2-40B4-BE49-F238E27FC236}">
                <a16:creationId xmlns:a16="http://schemas.microsoft.com/office/drawing/2014/main" id="{FE1F75AA-727E-C243-969C-7B96E0F9A9A2}"/>
              </a:ext>
            </a:extLst>
          </p:cNvPr>
          <p:cNvGrpSpPr/>
          <p:nvPr userDrawn="1"/>
        </p:nvGrpSpPr>
        <p:grpSpPr>
          <a:xfrm>
            <a:off x="9291401" y="2"/>
            <a:ext cx="2393267" cy="6708519"/>
            <a:chOff x="12388535" y="0"/>
            <a:chExt cx="3191021" cy="6708519"/>
          </a:xfrm>
        </p:grpSpPr>
        <p:sp>
          <p:nvSpPr>
            <p:cNvPr id="146" name="Freeform 101">
              <a:extLst>
                <a:ext uri="{FF2B5EF4-FFF2-40B4-BE49-F238E27FC236}">
                  <a16:creationId xmlns:a16="http://schemas.microsoft.com/office/drawing/2014/main" id="{A26B28A9-AAA9-3642-99B5-FB3A52F435D9}"/>
                </a:ext>
              </a:extLst>
            </p:cNvPr>
            <p:cNvSpPr>
              <a:spLocks noEditPoints="1"/>
            </p:cNvSpPr>
            <p:nvPr/>
          </p:nvSpPr>
          <p:spPr bwMode="auto">
            <a:xfrm>
              <a:off x="12388535" y="37028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825" noProof="0"/>
            </a:p>
          </p:txBody>
        </p:sp>
        <p:sp>
          <p:nvSpPr>
            <p:cNvPr id="147" name="Rechthoek 197">
              <a:extLst>
                <a:ext uri="{FF2B5EF4-FFF2-40B4-BE49-F238E27FC236}">
                  <a16:creationId xmlns:a16="http://schemas.microsoft.com/office/drawing/2014/main" id="{C1DC5C9B-6A23-9A45-A1A1-DD524706F453}"/>
                </a:ext>
              </a:extLst>
            </p:cNvPr>
            <p:cNvSpPr/>
            <p:nvPr userDrawn="1"/>
          </p:nvSpPr>
          <p:spPr>
            <a:xfrm>
              <a:off x="12749055" y="442317"/>
              <a:ext cx="2817995" cy="5921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Tx/>
                <a:buSzTx/>
                <a:buFontTx/>
                <a:buNone/>
                <a:tabLst/>
                <a:defRPr/>
              </a:pPr>
              <a:r>
                <a:rPr kumimoji="0" lang="en-US" sz="825" b="1" i="0" u="none" strike="noStrike" kern="0" cap="none" spc="0" normalizeH="0" baseline="0" noProof="0">
                  <a:ln>
                    <a:noFill/>
                  </a:ln>
                  <a:solidFill>
                    <a:schemeClr val="accent1"/>
                  </a:solidFill>
                  <a:effectLst/>
                  <a:uLnTx/>
                  <a:uFillTx/>
                  <a:latin typeface="+mn-lt"/>
                  <a:cs typeface="Segoe UI Light" panose="020B0502040204020203" pitchFamily="34" charset="0"/>
                </a:rPr>
                <a:t>PLEASE NOTE</a:t>
              </a:r>
              <a: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ED1D24"/>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After inserting an image into a placeholder, click with the right mouse button on the image and choose </a:t>
              </a:r>
              <a:r>
                <a:rPr kumimoji="0" lang="en-US" sz="825" b="1" i="0" u="none" strike="noStrike" kern="0" cap="none" spc="0" normalizeH="0" baseline="0" noProof="0">
                  <a:ln>
                    <a:noFill/>
                  </a:ln>
                  <a:solidFill>
                    <a:schemeClr val="tx1"/>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chemeClr val="tx1"/>
                  </a:solidFill>
                  <a:effectLst/>
                  <a:uLnTx/>
                  <a:uFillTx/>
                  <a:latin typeface="+mn-lt"/>
                  <a:cs typeface="Segoe UI Light" panose="020B0502040204020203" pitchFamily="34" charset="0"/>
                </a:rPr>
                <a:t>. (See: 3). </a:t>
              </a:r>
            </a:p>
          </p:txBody>
        </p:sp>
        <p:cxnSp>
          <p:nvCxnSpPr>
            <p:cNvPr id="148" name="Rechte verbindingslijn 198">
              <a:extLst>
                <a:ext uri="{FF2B5EF4-FFF2-40B4-BE49-F238E27FC236}">
                  <a16:creationId xmlns:a16="http://schemas.microsoft.com/office/drawing/2014/main" id="{87C561BC-D26A-B247-8847-78C6F53EF295}"/>
                </a:ext>
              </a:extLst>
            </p:cNvPr>
            <p:cNvCxnSpPr>
              <a:cxnSpLocks/>
            </p:cNvCxnSpPr>
            <p:nvPr userDrawn="1"/>
          </p:nvCxnSpPr>
          <p:spPr>
            <a:xfrm>
              <a:off x="12389034" y="1177728"/>
              <a:ext cx="3178016" cy="0"/>
            </a:xfrm>
            <a:prstGeom prst="line">
              <a:avLst/>
            </a:prstGeom>
            <a:noFill/>
            <a:ln w="3175" cap="flat" cmpd="sng" algn="ctr">
              <a:solidFill>
                <a:schemeClr val="bg2"/>
              </a:solidFill>
              <a:prstDash val="solid"/>
            </a:ln>
            <a:effectLst/>
          </p:spPr>
        </p:cxnSp>
        <p:sp>
          <p:nvSpPr>
            <p:cNvPr id="149" name="Rechthoek 154">
              <a:extLst>
                <a:ext uri="{FF2B5EF4-FFF2-40B4-BE49-F238E27FC236}">
                  <a16:creationId xmlns:a16="http://schemas.microsoft.com/office/drawing/2014/main" id="{45279B82-77CD-8443-AFC4-96F3F4C59CBD}"/>
                </a:ext>
              </a:extLst>
            </p:cNvPr>
            <p:cNvSpPr/>
            <p:nvPr userDrawn="1"/>
          </p:nvSpPr>
          <p:spPr>
            <a:xfrm>
              <a:off x="12397263" y="0"/>
              <a:ext cx="3178016" cy="191611"/>
            </a:xfrm>
            <a:prstGeom prst="rect">
              <a:avLst/>
            </a:prstGeom>
            <a:noFill/>
            <a:ln w="25400" cap="flat" cmpd="sng" algn="ctr">
              <a:noFill/>
              <a:prstDash val="solid"/>
            </a:ln>
            <a:effectLst/>
          </p:spPr>
          <p:txBody>
            <a:bodyPr lIns="0" tIns="0" rIns="0" bIns="0" rtlCol="0" anchor="ctr"/>
            <a:lstStyle/>
            <a:p>
              <a:pPr marL="0" marR="0" lvl="0" indent="0" algn="l" defTabSz="685783" rtl="0" eaLnBrk="1" fontAlgn="auto" latinLnBrk="0" hangingPunct="1">
                <a:lnSpc>
                  <a:spcPct val="80000"/>
                </a:lnSpc>
                <a:spcBef>
                  <a:spcPts val="0"/>
                </a:spcBef>
                <a:spcAft>
                  <a:spcPts val="0"/>
                </a:spcAft>
                <a:buClrTx/>
                <a:buSzTx/>
                <a:buFontTx/>
                <a:buNone/>
                <a:tabLst/>
                <a:defRPr/>
              </a:pPr>
              <a:r>
                <a:rPr kumimoji="0" lang="en-US" sz="1051" b="1" i="0" u="none" strike="noStrike" kern="0" cap="all" spc="0" normalizeH="0" baseline="0" noProof="0">
                  <a:ln>
                    <a:noFill/>
                  </a:ln>
                  <a:solidFill>
                    <a:schemeClr val="tx1"/>
                  </a:solidFill>
                  <a:effectLst/>
                  <a:uLnTx/>
                  <a:uFillTx/>
                  <a:latin typeface="+mj-lt"/>
                  <a:ea typeface="+mn-ea"/>
                  <a:cs typeface="Segoe UI Light" panose="020B0502040204020203" pitchFamily="34" charset="0"/>
                </a:rPr>
                <a:t>Insert/change image</a:t>
              </a:r>
            </a:p>
          </p:txBody>
        </p:sp>
        <p:cxnSp>
          <p:nvCxnSpPr>
            <p:cNvPr id="150" name="Rechte verbindingslijn 156">
              <a:extLst>
                <a:ext uri="{FF2B5EF4-FFF2-40B4-BE49-F238E27FC236}">
                  <a16:creationId xmlns:a16="http://schemas.microsoft.com/office/drawing/2014/main" id="{F99FD587-A1EB-774C-8926-FC87BC5F3A40}"/>
                </a:ext>
              </a:extLst>
            </p:cNvPr>
            <p:cNvCxnSpPr>
              <a:cxnSpLocks/>
            </p:cNvCxnSpPr>
            <p:nvPr userDrawn="1"/>
          </p:nvCxnSpPr>
          <p:spPr>
            <a:xfrm>
              <a:off x="12397262" y="241635"/>
              <a:ext cx="3178017" cy="0"/>
            </a:xfrm>
            <a:prstGeom prst="line">
              <a:avLst/>
            </a:prstGeom>
            <a:noFill/>
            <a:ln w="3175" cap="flat" cmpd="sng" algn="ctr">
              <a:solidFill>
                <a:schemeClr val="bg2"/>
              </a:solidFill>
              <a:prstDash val="solid"/>
            </a:ln>
            <a:effectLst/>
          </p:spPr>
        </p:cxnSp>
        <p:cxnSp>
          <p:nvCxnSpPr>
            <p:cNvPr id="151" name="Rechte verbindingslijn 157">
              <a:extLst>
                <a:ext uri="{FF2B5EF4-FFF2-40B4-BE49-F238E27FC236}">
                  <a16:creationId xmlns:a16="http://schemas.microsoft.com/office/drawing/2014/main" id="{BAF9F25F-8BC0-1B44-BE28-7A7F8F184BCB}"/>
                </a:ext>
              </a:extLst>
            </p:cNvPr>
            <p:cNvCxnSpPr>
              <a:cxnSpLocks/>
            </p:cNvCxnSpPr>
            <p:nvPr userDrawn="1"/>
          </p:nvCxnSpPr>
          <p:spPr>
            <a:xfrm>
              <a:off x="12397262" y="2562668"/>
              <a:ext cx="3178017" cy="0"/>
            </a:xfrm>
            <a:prstGeom prst="line">
              <a:avLst/>
            </a:prstGeom>
            <a:noFill/>
            <a:ln w="3175" cap="flat" cmpd="sng" algn="ctr">
              <a:solidFill>
                <a:schemeClr val="bg2"/>
              </a:solidFill>
              <a:prstDash val="solid"/>
            </a:ln>
            <a:effectLst/>
          </p:spPr>
        </p:cxnSp>
        <p:cxnSp>
          <p:nvCxnSpPr>
            <p:cNvPr id="152" name="Rechte verbindingslijn 159">
              <a:extLst>
                <a:ext uri="{FF2B5EF4-FFF2-40B4-BE49-F238E27FC236}">
                  <a16:creationId xmlns:a16="http://schemas.microsoft.com/office/drawing/2014/main" id="{E51E841F-4E72-C944-8EDD-05782A6C2160}"/>
                </a:ext>
              </a:extLst>
            </p:cNvPr>
            <p:cNvCxnSpPr>
              <a:cxnSpLocks/>
            </p:cNvCxnSpPr>
            <p:nvPr userDrawn="1"/>
          </p:nvCxnSpPr>
          <p:spPr>
            <a:xfrm>
              <a:off x="12397262" y="4867746"/>
              <a:ext cx="3178017" cy="0"/>
            </a:xfrm>
            <a:prstGeom prst="line">
              <a:avLst/>
            </a:prstGeom>
            <a:noFill/>
            <a:ln w="3175" cap="flat" cmpd="sng" algn="ctr">
              <a:solidFill>
                <a:schemeClr val="bg2"/>
              </a:solidFill>
              <a:prstDash val="solid"/>
            </a:ln>
            <a:effectLst/>
          </p:spPr>
        </p:cxnSp>
        <p:sp>
          <p:nvSpPr>
            <p:cNvPr id="153" name="Ovaal 160">
              <a:extLst>
                <a:ext uri="{FF2B5EF4-FFF2-40B4-BE49-F238E27FC236}">
                  <a16:creationId xmlns:a16="http://schemas.microsoft.com/office/drawing/2014/main" id="{999ED430-1B18-3C44-893D-3B2E4227DA3D}"/>
                </a:ext>
              </a:extLst>
            </p:cNvPr>
            <p:cNvSpPr/>
            <p:nvPr userDrawn="1"/>
          </p:nvSpPr>
          <p:spPr>
            <a:xfrm>
              <a:off x="12391602" y="268440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4" name="Rechthoek 161">
              <a:extLst>
                <a:ext uri="{FF2B5EF4-FFF2-40B4-BE49-F238E27FC236}">
                  <a16:creationId xmlns:a16="http://schemas.microsoft.com/office/drawing/2014/main" id="{9A34E233-A907-CD42-93CB-0C7D74AB7CD9}"/>
                </a:ext>
              </a:extLst>
            </p:cNvPr>
            <p:cNvSpPr/>
            <p:nvPr userDrawn="1"/>
          </p:nvSpPr>
          <p:spPr>
            <a:xfrm>
              <a:off x="12757283" y="2750472"/>
              <a:ext cx="2817995" cy="318048"/>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Select the preferred image</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and click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‘Insert’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5" name="Groep 162">
              <a:extLst>
                <a:ext uri="{FF2B5EF4-FFF2-40B4-BE49-F238E27FC236}">
                  <a16:creationId xmlns:a16="http://schemas.microsoft.com/office/drawing/2014/main" id="{67976843-9BDB-264F-ABC2-C2F98B353371}"/>
                </a:ext>
              </a:extLst>
            </p:cNvPr>
            <p:cNvGrpSpPr/>
            <p:nvPr userDrawn="1"/>
          </p:nvGrpSpPr>
          <p:grpSpPr>
            <a:xfrm>
              <a:off x="12757283" y="3162561"/>
              <a:ext cx="825500" cy="209550"/>
              <a:chOff x="13504624" y="2482850"/>
              <a:chExt cx="825500" cy="209550"/>
            </a:xfrm>
          </p:grpSpPr>
          <p:sp>
            <p:nvSpPr>
              <p:cNvPr id="202" name="Rechthoek 193">
                <a:extLst>
                  <a:ext uri="{FF2B5EF4-FFF2-40B4-BE49-F238E27FC236}">
                    <a16:creationId xmlns:a16="http://schemas.microsoft.com/office/drawing/2014/main" id="{B1D9C374-4A82-4A41-ACCC-D1627FDD33C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r>
                  <a:rPr lang="en-US" sz="600" b="0" noProof="0">
                    <a:solidFill>
                      <a:schemeClr val="tx1"/>
                    </a:solidFill>
                    <a:latin typeface="Arial" panose="020B0604020202020204" pitchFamily="34" charset="0"/>
                    <a:cs typeface="Arial" panose="020B0604020202020204" pitchFamily="34" charset="0"/>
                  </a:rPr>
                  <a:t>Insert</a:t>
                </a:r>
              </a:p>
            </p:txBody>
          </p:sp>
          <p:cxnSp>
            <p:nvCxnSpPr>
              <p:cNvPr id="203" name="Rechte verbindingslijn 194">
                <a:extLst>
                  <a:ext uri="{FF2B5EF4-FFF2-40B4-BE49-F238E27FC236}">
                    <a16:creationId xmlns:a16="http://schemas.microsoft.com/office/drawing/2014/main" id="{1FC09250-6E54-CC44-99A2-BD376698161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04" name="Gelijkbenige driehoek 195">
                <a:extLst>
                  <a:ext uri="{FF2B5EF4-FFF2-40B4-BE49-F238E27FC236}">
                    <a16:creationId xmlns:a16="http://schemas.microsoft.com/office/drawing/2014/main" id="{ED3043DF-5321-914D-83A4-A0EB4870E0D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sp>
          <p:nvSpPr>
            <p:cNvPr id="156" name="Ovaal 155">
              <a:extLst>
                <a:ext uri="{FF2B5EF4-FFF2-40B4-BE49-F238E27FC236}">
                  <a16:creationId xmlns:a16="http://schemas.microsoft.com/office/drawing/2014/main" id="{072E0B22-D86A-9B41-BD7E-E37B5FBD2AE4}"/>
                </a:ext>
              </a:extLst>
            </p:cNvPr>
            <p:cNvSpPr/>
            <p:nvPr userDrawn="1"/>
          </p:nvSpPr>
          <p:spPr>
            <a:xfrm>
              <a:off x="12391602" y="1351225"/>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7" name="Rechthoek 158">
              <a:extLst>
                <a:ext uri="{FF2B5EF4-FFF2-40B4-BE49-F238E27FC236}">
                  <a16:creationId xmlns:a16="http://schemas.microsoft.com/office/drawing/2014/main" id="{A031D531-B9FE-BC43-B36C-20E4C5AA1E43}"/>
                </a:ext>
              </a:extLst>
            </p:cNvPr>
            <p:cNvSpPr/>
            <p:nvPr userDrawn="1"/>
          </p:nvSpPr>
          <p:spPr>
            <a:xfrm>
              <a:off x="12757283" y="1417287"/>
              <a:ext cx="2817995" cy="595423"/>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If necessary, delete the existing image by hitting the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‘Delete’-button</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Click on the pictogram to insert a new image.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1" u="none" strike="noStrike" kern="0" cap="none" spc="0" normalizeH="0" baseline="0" noProof="0">
                  <a:ln>
                    <a:noFill/>
                  </a:ln>
                  <a:solidFill>
                    <a:srgbClr val="000000"/>
                  </a:solidFill>
                  <a:effectLst/>
                  <a:uLnTx/>
                  <a:uFillTx/>
                  <a:latin typeface="+mn-lt"/>
                  <a:cs typeface="Segoe UI Light" panose="020B0502040204020203" pitchFamily="34" charset="0"/>
                </a:rPr>
                <a:t>(see example below).</a:t>
              </a:r>
              <a:endPar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58" name="Groep 163">
              <a:extLst>
                <a:ext uri="{FF2B5EF4-FFF2-40B4-BE49-F238E27FC236}">
                  <a16:creationId xmlns:a16="http://schemas.microsoft.com/office/drawing/2014/main" id="{11DC930A-D2F6-AD44-8EC6-D952DCE1FE44}"/>
                </a:ext>
              </a:extLst>
            </p:cNvPr>
            <p:cNvGrpSpPr/>
            <p:nvPr userDrawn="1"/>
          </p:nvGrpSpPr>
          <p:grpSpPr>
            <a:xfrm>
              <a:off x="12757283" y="2126361"/>
              <a:ext cx="294789" cy="318834"/>
              <a:chOff x="14466489" y="1001522"/>
              <a:chExt cx="290627" cy="314333"/>
            </a:xfrm>
          </p:grpSpPr>
          <p:sp>
            <p:nvSpPr>
              <p:cNvPr id="196" name="Rechthoek 187">
                <a:extLst>
                  <a:ext uri="{FF2B5EF4-FFF2-40B4-BE49-F238E27FC236}">
                    <a16:creationId xmlns:a16="http://schemas.microsoft.com/office/drawing/2014/main" id="{CA3FD226-50F4-404A-A4D0-8C64A46EB0D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97" name="Ovaal 188">
                <a:extLst>
                  <a:ext uri="{FF2B5EF4-FFF2-40B4-BE49-F238E27FC236}">
                    <a16:creationId xmlns:a16="http://schemas.microsoft.com/office/drawing/2014/main" id="{02DC498F-23D9-EB47-B169-CF27F09737C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8" name="Vrije vorm: vorm 189">
                <a:extLst>
                  <a:ext uri="{FF2B5EF4-FFF2-40B4-BE49-F238E27FC236}">
                    <a16:creationId xmlns:a16="http://schemas.microsoft.com/office/drawing/2014/main" id="{CE3D00BB-5ACE-A44D-A623-9DBC2684210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99" name="Rechthoek: afgeronde hoeken 190">
                <a:extLst>
                  <a:ext uri="{FF2B5EF4-FFF2-40B4-BE49-F238E27FC236}">
                    <a16:creationId xmlns:a16="http://schemas.microsoft.com/office/drawing/2014/main" id="{F2627DF5-5585-324F-B8AB-FF276C0ECE8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cxnSp>
            <p:nvCxnSpPr>
              <p:cNvPr id="200" name="Rechte verbindingslijn 191">
                <a:extLst>
                  <a:ext uri="{FF2B5EF4-FFF2-40B4-BE49-F238E27FC236}">
                    <a16:creationId xmlns:a16="http://schemas.microsoft.com/office/drawing/2014/main" id="{11CF426C-0D35-0A4E-8985-B2BFB825E65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1" name="Rechte verbindingslijn 192">
                <a:extLst>
                  <a:ext uri="{FF2B5EF4-FFF2-40B4-BE49-F238E27FC236}">
                    <a16:creationId xmlns:a16="http://schemas.microsoft.com/office/drawing/2014/main" id="{F7EF85CF-5A14-9E42-AEA4-B8002B6C2E98}"/>
                  </a:ext>
                </a:extLst>
              </p:cNvPr>
              <p:cNvCxnSpPr>
                <a:cxnSpLocks/>
                <a:stCxn id="19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9" name="Groep 152">
              <a:extLst>
                <a:ext uri="{FF2B5EF4-FFF2-40B4-BE49-F238E27FC236}">
                  <a16:creationId xmlns:a16="http://schemas.microsoft.com/office/drawing/2014/main" id="{83C88808-D8BA-7B40-A01B-8036259128B3}"/>
                </a:ext>
              </a:extLst>
            </p:cNvPr>
            <p:cNvGrpSpPr/>
            <p:nvPr userDrawn="1"/>
          </p:nvGrpSpPr>
          <p:grpSpPr>
            <a:xfrm>
              <a:off x="12757283" y="4084851"/>
              <a:ext cx="1499406" cy="678267"/>
              <a:chOff x="12757283" y="3120781"/>
              <a:chExt cx="1499406" cy="678267"/>
            </a:xfrm>
          </p:grpSpPr>
          <p:sp>
            <p:nvSpPr>
              <p:cNvPr id="182" name="Rechthoek 199">
                <a:extLst>
                  <a:ext uri="{FF2B5EF4-FFF2-40B4-BE49-F238E27FC236}">
                    <a16:creationId xmlns:a16="http://schemas.microsoft.com/office/drawing/2014/main" id="{B7B7519C-5261-114B-BC38-51B80A35FEAB}"/>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3" name="Rechthoek 200">
                <a:extLst>
                  <a:ext uri="{FF2B5EF4-FFF2-40B4-BE49-F238E27FC236}">
                    <a16:creationId xmlns:a16="http://schemas.microsoft.com/office/drawing/2014/main" id="{E668C1B1-C0B3-B643-B55D-807E9E22A9CC}"/>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84" name="Tekstvak 201">
                <a:extLst>
                  <a:ext uri="{FF2B5EF4-FFF2-40B4-BE49-F238E27FC236}">
                    <a16:creationId xmlns:a16="http://schemas.microsoft.com/office/drawing/2014/main" id="{1539E5C0-12E9-5E48-931A-B1D72B26A48A}"/>
                  </a:ext>
                </a:extLst>
              </p:cNvPr>
              <p:cNvSpPr txBox="1"/>
              <p:nvPr userDrawn="1"/>
            </p:nvSpPr>
            <p:spPr>
              <a:xfrm>
                <a:off x="12997647" y="3159891"/>
                <a:ext cx="957820"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front</a:t>
                </a:r>
              </a:p>
            </p:txBody>
          </p:sp>
          <p:sp>
            <p:nvSpPr>
              <p:cNvPr id="185" name="Tekstvak 202">
                <a:extLst>
                  <a:ext uri="{FF2B5EF4-FFF2-40B4-BE49-F238E27FC236}">
                    <a16:creationId xmlns:a16="http://schemas.microsoft.com/office/drawing/2014/main" id="{6831FA46-F04E-994F-92B0-DE2324BE63E4}"/>
                  </a:ext>
                </a:extLst>
              </p:cNvPr>
              <p:cNvSpPr txBox="1"/>
              <p:nvPr userDrawn="1"/>
            </p:nvSpPr>
            <p:spPr>
              <a:xfrm>
                <a:off x="12984220" y="3481017"/>
                <a:ext cx="1165562" cy="175433"/>
              </a:xfrm>
              <a:prstGeom prst="rect">
                <a:avLst/>
              </a:prstGeom>
              <a:noFill/>
            </p:spPr>
            <p:txBody>
              <a:bodyPr wrap="square" rtlCol="0">
                <a:spAutoFit/>
              </a:bodyPr>
              <a:lstStyle/>
              <a:p>
                <a:pPr marL="0" algn="l" defTabSz="913112" rtl="0" eaLnBrk="1" latinLnBrk="0" hangingPunct="1">
                  <a:lnSpc>
                    <a:spcPct val="90000"/>
                  </a:lnSpc>
                  <a:spcBef>
                    <a:spcPts val="451"/>
                  </a:spcBef>
                  <a:spcAft>
                    <a:spcPts val="451"/>
                  </a:spcAft>
                </a:pPr>
                <a:r>
                  <a:rPr lang="en-US" sz="600" b="0" kern="1200" noProof="0">
                    <a:solidFill>
                      <a:schemeClr val="tx1"/>
                    </a:solidFill>
                    <a:latin typeface="Arial" panose="020B0604020202020204" pitchFamily="34" charset="0"/>
                    <a:ea typeface="+mn-ea"/>
                    <a:cs typeface="Arial" panose="020B0604020202020204" pitchFamily="34" charset="0"/>
                  </a:rPr>
                  <a:t>Send to back</a:t>
                </a:r>
              </a:p>
            </p:txBody>
          </p:sp>
          <p:pic>
            <p:nvPicPr>
              <p:cNvPr id="186" name="Picture 3">
                <a:extLst>
                  <a:ext uri="{FF2B5EF4-FFF2-40B4-BE49-F238E27FC236}">
                    <a16:creationId xmlns:a16="http://schemas.microsoft.com/office/drawing/2014/main" id="{A4D73710-474F-4744-8AB3-D008D5E9FA97}"/>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 name="Gelijkbenige driehoek 204">
                <a:extLst>
                  <a:ext uri="{FF2B5EF4-FFF2-40B4-BE49-F238E27FC236}">
                    <a16:creationId xmlns:a16="http://schemas.microsoft.com/office/drawing/2014/main" id="{D7FE2C54-BAF5-A748-85A4-CCB048F9E4CB}"/>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nvGrpSpPr>
              <p:cNvPr id="188" name="Groep 205">
                <a:extLst>
                  <a:ext uri="{FF2B5EF4-FFF2-40B4-BE49-F238E27FC236}">
                    <a16:creationId xmlns:a16="http://schemas.microsoft.com/office/drawing/2014/main" id="{2F86A5E8-13DD-084F-8CDC-3CBBC455E290}"/>
                  </a:ext>
                </a:extLst>
              </p:cNvPr>
              <p:cNvGrpSpPr/>
              <p:nvPr userDrawn="1"/>
            </p:nvGrpSpPr>
            <p:grpSpPr>
              <a:xfrm>
                <a:off x="12822311" y="3178534"/>
                <a:ext cx="182309" cy="163794"/>
                <a:chOff x="12832541" y="3162395"/>
                <a:chExt cx="219532" cy="197236"/>
              </a:xfrm>
            </p:grpSpPr>
            <p:sp>
              <p:nvSpPr>
                <p:cNvPr id="193" name="Rechthoek 210">
                  <a:extLst>
                    <a:ext uri="{FF2B5EF4-FFF2-40B4-BE49-F238E27FC236}">
                      <a16:creationId xmlns:a16="http://schemas.microsoft.com/office/drawing/2014/main" id="{1265879A-BD65-9F4B-A72F-9DDAF0795560}"/>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4" name="Rechthoek 211">
                  <a:extLst>
                    <a:ext uri="{FF2B5EF4-FFF2-40B4-BE49-F238E27FC236}">
                      <a16:creationId xmlns:a16="http://schemas.microsoft.com/office/drawing/2014/main" id="{DF39221F-EB0E-174B-8988-91559368E180}"/>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5" name="Rechthoek 212">
                  <a:extLst>
                    <a:ext uri="{FF2B5EF4-FFF2-40B4-BE49-F238E27FC236}">
                      <a16:creationId xmlns:a16="http://schemas.microsoft.com/office/drawing/2014/main" id="{3BC7648F-328E-B04F-9D32-431E9AD46FF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89" name="Groep 206">
                <a:extLst>
                  <a:ext uri="{FF2B5EF4-FFF2-40B4-BE49-F238E27FC236}">
                    <a16:creationId xmlns:a16="http://schemas.microsoft.com/office/drawing/2014/main" id="{F7F2346F-6E36-0E4D-B968-F32407FF5EF8}"/>
                  </a:ext>
                </a:extLst>
              </p:cNvPr>
              <p:cNvGrpSpPr/>
              <p:nvPr userDrawn="1"/>
            </p:nvGrpSpPr>
            <p:grpSpPr>
              <a:xfrm>
                <a:off x="12822311" y="3480352"/>
                <a:ext cx="182309" cy="163794"/>
                <a:chOff x="12832541" y="3162395"/>
                <a:chExt cx="219532" cy="197236"/>
              </a:xfrm>
            </p:grpSpPr>
            <p:sp>
              <p:nvSpPr>
                <p:cNvPr id="190" name="Rechthoek 207">
                  <a:extLst>
                    <a:ext uri="{FF2B5EF4-FFF2-40B4-BE49-F238E27FC236}">
                      <a16:creationId xmlns:a16="http://schemas.microsoft.com/office/drawing/2014/main" id="{8084E5DD-B1EA-6143-8729-9D46F99B32E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1" name="Rechthoek 208">
                  <a:extLst>
                    <a:ext uri="{FF2B5EF4-FFF2-40B4-BE49-F238E27FC236}">
                      <a16:creationId xmlns:a16="http://schemas.microsoft.com/office/drawing/2014/main" id="{AD967374-16DD-B746-A5E3-586CCC69872C}"/>
                    </a:ext>
                  </a:extLst>
                </p:cNvPr>
                <p:cNvSpPr/>
                <p:nvPr userDrawn="1"/>
              </p:nvSpPr>
              <p:spPr>
                <a:xfrm>
                  <a:off x="12832541" y="3162395"/>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2" name="Rechthoek 209">
                  <a:extLst>
                    <a:ext uri="{FF2B5EF4-FFF2-40B4-BE49-F238E27FC236}">
                      <a16:creationId xmlns:a16="http://schemas.microsoft.com/office/drawing/2014/main" id="{7CE82F32-DC9F-F342-B3D2-4FBCD044E8E4}"/>
                    </a:ext>
                  </a:extLst>
                </p:cNvPr>
                <p:cNvSpPr/>
                <p:nvPr userDrawn="1"/>
              </p:nvSpPr>
              <p:spPr>
                <a:xfrm>
                  <a:off x="12970586" y="3278144"/>
                  <a:ext cx="81487" cy="81487"/>
                </a:xfrm>
                <a:prstGeom prst="rect">
                  <a:avLst/>
                </a:prstGeom>
                <a:solidFill>
                  <a:schemeClr val="bg1"/>
                </a:solidFill>
                <a:ln w="12700">
                  <a:solidFill>
                    <a:srgbClr val="696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sp>
          <p:nvSpPr>
            <p:cNvPr id="160" name="Ovaal 164">
              <a:extLst>
                <a:ext uri="{FF2B5EF4-FFF2-40B4-BE49-F238E27FC236}">
                  <a16:creationId xmlns:a16="http://schemas.microsoft.com/office/drawing/2014/main" id="{FFB6B1F9-26AB-7D48-9E8D-E5CC0F1C72B9}"/>
                </a:ext>
              </a:extLst>
            </p:cNvPr>
            <p:cNvSpPr/>
            <p:nvPr userDrawn="1"/>
          </p:nvSpPr>
          <p:spPr>
            <a:xfrm>
              <a:off x="12391602" y="3602686"/>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1" name="Rechthoek 165">
              <a:extLst>
                <a:ext uri="{FF2B5EF4-FFF2-40B4-BE49-F238E27FC236}">
                  <a16:creationId xmlns:a16="http://schemas.microsoft.com/office/drawing/2014/main" id="{DC670F41-FFDD-1448-A5AA-14AC3DDC3956}"/>
                </a:ext>
              </a:extLst>
            </p:cNvPr>
            <p:cNvSpPr/>
            <p:nvPr userDrawn="1"/>
          </p:nvSpPr>
          <p:spPr>
            <a:xfrm>
              <a:off x="12757284" y="3668750"/>
              <a:ext cx="2817996" cy="316612"/>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Click with the right mouse button on the image and choose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´Send to back´</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62" name="Rechte verbindingslijn 166">
              <a:extLst>
                <a:ext uri="{FF2B5EF4-FFF2-40B4-BE49-F238E27FC236}">
                  <a16:creationId xmlns:a16="http://schemas.microsoft.com/office/drawing/2014/main" id="{7ECC2053-8BB6-794C-B196-6D8703ACFDEA}"/>
                </a:ext>
              </a:extLst>
            </p:cNvPr>
            <p:cNvCxnSpPr>
              <a:cxnSpLocks/>
            </p:cNvCxnSpPr>
            <p:nvPr userDrawn="1"/>
          </p:nvCxnSpPr>
          <p:spPr>
            <a:xfrm>
              <a:off x="12397262" y="3484524"/>
              <a:ext cx="3178017" cy="0"/>
            </a:xfrm>
            <a:prstGeom prst="line">
              <a:avLst/>
            </a:prstGeom>
            <a:noFill/>
            <a:ln w="3175" cap="flat" cmpd="sng" algn="ctr">
              <a:solidFill>
                <a:schemeClr val="bg2"/>
              </a:solidFill>
              <a:prstDash val="solid"/>
            </a:ln>
            <a:effectLst/>
          </p:spPr>
        </p:cxnSp>
        <p:sp>
          <p:nvSpPr>
            <p:cNvPr id="163" name="Ovaal 168">
              <a:extLst>
                <a:ext uri="{FF2B5EF4-FFF2-40B4-BE49-F238E27FC236}">
                  <a16:creationId xmlns:a16="http://schemas.microsoft.com/office/drawing/2014/main" id="{8BD54B2B-1D7C-9942-AAB2-79E50076C980}"/>
                </a:ext>
              </a:extLst>
            </p:cNvPr>
            <p:cNvSpPr/>
            <p:nvPr userDrawn="1"/>
          </p:nvSpPr>
          <p:spPr>
            <a:xfrm>
              <a:off x="12395878" y="5005419"/>
              <a:ext cx="260914" cy="259683"/>
            </a:xfrm>
            <a:prstGeom prst="ellipse">
              <a:avLst/>
            </a:prstGeom>
            <a:solidFill>
              <a:schemeClr val="tx1"/>
            </a:solidFill>
            <a:ln w="25400" cap="flat" cmpd="sng" algn="ctr">
              <a:noFill/>
              <a:prstDash val="soli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825"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4" name="Rechthoek 169">
              <a:extLst>
                <a:ext uri="{FF2B5EF4-FFF2-40B4-BE49-F238E27FC236}">
                  <a16:creationId xmlns:a16="http://schemas.microsoft.com/office/drawing/2014/main" id="{FCC97CC1-26AB-0847-99ED-D626E6797939}"/>
                </a:ext>
              </a:extLst>
            </p:cNvPr>
            <p:cNvSpPr/>
            <p:nvPr userDrawn="1"/>
          </p:nvSpPr>
          <p:spPr>
            <a:xfrm>
              <a:off x="12761560" y="5071483"/>
              <a:ext cx="2817996" cy="729684"/>
            </a:xfrm>
            <a:prstGeom prst="rect">
              <a:avLst/>
            </a:prstGeom>
            <a:noFill/>
            <a:ln w="25400" cap="flat" cmpd="sng" algn="ctr">
              <a:noFill/>
              <a:prstDash val="solid"/>
            </a:ln>
            <a:effectLst/>
          </p:spPr>
          <p:txBody>
            <a:bodyPr lIns="0" tIns="0" rIns="0" bIns="0" rtlCol="0" anchor="t"/>
            <a:lstStyle/>
            <a:p>
              <a:pPr marL="0" marR="0" lvl="0" indent="0" defTabSz="685783" eaLnBrk="1" fontAlgn="auto" latinLnBrk="0" hangingPunct="1">
                <a:lnSpc>
                  <a:spcPct val="90000"/>
                </a:lnSpc>
                <a:spcBef>
                  <a:spcPts val="451"/>
                </a:spcBef>
                <a:spcAft>
                  <a:spcPts val="451"/>
                </a:spcAft>
                <a:buClr>
                  <a:schemeClr val="accent1"/>
                </a:buClr>
                <a:buSzTx/>
                <a:buFont typeface="Arial" panose="020B0604020202020204" pitchFamily="34" charset="0"/>
                <a:buNone/>
                <a:tabLst/>
                <a:defRPr/>
              </a:pP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To scale or drag the image, go to the tab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‘Picture Tools - Format’</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and click on</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the button </a:t>
              </a:r>
              <a:r>
                <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rPr>
                <a:t>‘Crop’</a:t>
              </a: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
              </a:r>
              <a:b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en-US" sz="825" b="0" i="0" u="none" strike="noStrike" kern="0" cap="none" spc="0" normalizeH="0" baseline="0" noProof="0">
                  <a:ln>
                    <a:noFill/>
                  </a:ln>
                  <a:solidFill>
                    <a:srgbClr val="000000"/>
                  </a:solidFill>
                  <a:effectLst/>
                  <a:uLnTx/>
                  <a:uFillTx/>
                  <a:latin typeface="+mn-lt"/>
                  <a:cs typeface="Segoe UI Light" panose="020B0502040204020203" pitchFamily="34" charset="0"/>
                </a:rPr>
                <a:t>Scale the image with the spheres and scale the image frame with the corners.</a:t>
              </a:r>
              <a:endParaRPr kumimoji="0" lang="en-US" sz="825"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5" name="Groep 170">
              <a:extLst>
                <a:ext uri="{FF2B5EF4-FFF2-40B4-BE49-F238E27FC236}">
                  <a16:creationId xmlns:a16="http://schemas.microsoft.com/office/drawing/2014/main" id="{C1A44EB2-C371-3345-B775-4265413FA473}"/>
                </a:ext>
              </a:extLst>
            </p:cNvPr>
            <p:cNvGrpSpPr/>
            <p:nvPr userDrawn="1"/>
          </p:nvGrpSpPr>
          <p:grpSpPr>
            <a:xfrm>
              <a:off x="12700791" y="6095601"/>
              <a:ext cx="514284" cy="612918"/>
              <a:chOff x="12682980" y="3403241"/>
              <a:chExt cx="622284" cy="741632"/>
            </a:xfrm>
          </p:grpSpPr>
          <p:grpSp>
            <p:nvGrpSpPr>
              <p:cNvPr id="166" name="Groep 171">
                <a:extLst>
                  <a:ext uri="{FF2B5EF4-FFF2-40B4-BE49-F238E27FC236}">
                    <a16:creationId xmlns:a16="http://schemas.microsoft.com/office/drawing/2014/main" id="{23829B66-F41C-9242-92C2-F6B445595117}"/>
                  </a:ext>
                </a:extLst>
              </p:cNvPr>
              <p:cNvGrpSpPr/>
              <p:nvPr userDrawn="1"/>
            </p:nvGrpSpPr>
            <p:grpSpPr>
              <a:xfrm>
                <a:off x="12771568" y="3403241"/>
                <a:ext cx="467138" cy="448489"/>
                <a:chOff x="12782195" y="3403241"/>
                <a:chExt cx="467138" cy="448489"/>
              </a:xfrm>
            </p:grpSpPr>
            <p:grpSp>
              <p:nvGrpSpPr>
                <p:cNvPr id="169" name="Groep 174">
                  <a:extLst>
                    <a:ext uri="{FF2B5EF4-FFF2-40B4-BE49-F238E27FC236}">
                      <a16:creationId xmlns:a16="http://schemas.microsoft.com/office/drawing/2014/main" id="{FCEAEA25-C10D-7E48-ACBB-808EF8B95CD4}"/>
                    </a:ext>
                  </a:extLst>
                </p:cNvPr>
                <p:cNvGrpSpPr/>
                <p:nvPr userDrawn="1"/>
              </p:nvGrpSpPr>
              <p:grpSpPr>
                <a:xfrm>
                  <a:off x="12782195" y="3403241"/>
                  <a:ext cx="412967" cy="393907"/>
                  <a:chOff x="13554906" y="3320109"/>
                  <a:chExt cx="443906" cy="423419"/>
                </a:xfrm>
              </p:grpSpPr>
              <p:grpSp>
                <p:nvGrpSpPr>
                  <p:cNvPr id="176" name="Groep 181">
                    <a:extLst>
                      <a:ext uri="{FF2B5EF4-FFF2-40B4-BE49-F238E27FC236}">
                        <a16:creationId xmlns:a16="http://schemas.microsoft.com/office/drawing/2014/main" id="{53AFB5DF-BFA6-9445-BCF5-CCBA87992C25}"/>
                      </a:ext>
                    </a:extLst>
                  </p:cNvPr>
                  <p:cNvGrpSpPr/>
                  <p:nvPr userDrawn="1"/>
                </p:nvGrpSpPr>
                <p:grpSpPr>
                  <a:xfrm>
                    <a:off x="13554906" y="3320109"/>
                    <a:ext cx="443906" cy="423419"/>
                    <a:chOff x="12909684" y="1276143"/>
                    <a:chExt cx="443906" cy="423419"/>
                  </a:xfrm>
                </p:grpSpPr>
                <p:sp>
                  <p:nvSpPr>
                    <p:cNvPr id="179" name="Rechthoek 184">
                      <a:extLst>
                        <a:ext uri="{FF2B5EF4-FFF2-40B4-BE49-F238E27FC236}">
                          <a16:creationId xmlns:a16="http://schemas.microsoft.com/office/drawing/2014/main" id="{20B6841F-D293-FD45-A64E-74866BD3B37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0" name="Rechthoek 185">
                      <a:extLst>
                        <a:ext uri="{FF2B5EF4-FFF2-40B4-BE49-F238E27FC236}">
                          <a16:creationId xmlns:a16="http://schemas.microsoft.com/office/drawing/2014/main" id="{34288227-DE41-1B4D-A0D1-902266605B7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1"/>
                        </a:spcBef>
                        <a:spcAft>
                          <a:spcPts val="451"/>
                        </a:spcAft>
                      </a:pPr>
                      <a:endParaRPr lang="en-US" sz="600" b="0" noProof="0">
                        <a:solidFill>
                          <a:schemeClr val="tx1"/>
                        </a:solidFill>
                        <a:latin typeface="Arial" panose="020B0604020202020204" pitchFamily="34" charset="0"/>
                        <a:cs typeface="Arial" panose="020B0604020202020204" pitchFamily="34" charset="0"/>
                      </a:endParaRPr>
                    </a:p>
                  </p:txBody>
                </p:sp>
                <p:sp>
                  <p:nvSpPr>
                    <p:cNvPr id="181" name="Ovaal 186">
                      <a:extLst>
                        <a:ext uri="{FF2B5EF4-FFF2-40B4-BE49-F238E27FC236}">
                          <a16:creationId xmlns:a16="http://schemas.microsoft.com/office/drawing/2014/main" id="{64634A0C-5CF7-B449-AD24-03849FD0FDB3}"/>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pic>
                <p:nvPicPr>
                  <p:cNvPr id="177" name="Afbeelding 182">
                    <a:extLst>
                      <a:ext uri="{FF2B5EF4-FFF2-40B4-BE49-F238E27FC236}">
                        <a16:creationId xmlns:a16="http://schemas.microsoft.com/office/drawing/2014/main" id="{0B21C9F3-8D75-BA41-999A-D9C1FB115AFD}"/>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3567296" y="3424991"/>
                    <a:ext cx="173367" cy="140220"/>
                  </a:xfrm>
                  <a:prstGeom prst="rect">
                    <a:avLst/>
                  </a:prstGeom>
                </p:spPr>
              </p:pic>
              <p:pic>
                <p:nvPicPr>
                  <p:cNvPr id="178" name="Afbeelding 183">
                    <a:extLst>
                      <a:ext uri="{FF2B5EF4-FFF2-40B4-BE49-F238E27FC236}">
                        <a16:creationId xmlns:a16="http://schemas.microsoft.com/office/drawing/2014/main" id="{15E2C04D-C0AE-7040-9138-EC2F2E8B7857}"/>
                      </a:ext>
                    </a:extLst>
                  </p:cNvPr>
                  <p:cNvPicPr>
                    <a:picLocks noChangeAspect="1"/>
                  </p:cNvPicPr>
                  <p:nvPr userDrawn="1"/>
                </p:nvPicPr>
                <p:blipFill>
                  <a:blip r:embed="rId3" cstate="print">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13635598" y="3454369"/>
                    <a:ext cx="173367" cy="111423"/>
                  </a:xfrm>
                  <a:prstGeom prst="rect">
                    <a:avLst/>
                  </a:prstGeom>
                </p:spPr>
              </p:pic>
            </p:grpSp>
            <p:grpSp>
              <p:nvGrpSpPr>
                <p:cNvPr id="170" name="Groep 175">
                  <a:extLst>
                    <a:ext uri="{FF2B5EF4-FFF2-40B4-BE49-F238E27FC236}">
                      <a16:creationId xmlns:a16="http://schemas.microsoft.com/office/drawing/2014/main" id="{61A0D519-5C4C-9C41-9396-FD920D93832B}"/>
                    </a:ext>
                  </a:extLst>
                </p:cNvPr>
                <p:cNvGrpSpPr/>
                <p:nvPr userDrawn="1"/>
              </p:nvGrpSpPr>
              <p:grpSpPr>
                <a:xfrm>
                  <a:off x="13103513" y="3705268"/>
                  <a:ext cx="145820" cy="146462"/>
                  <a:chOff x="13096169" y="3602278"/>
                  <a:chExt cx="145820" cy="146462"/>
                </a:xfrm>
              </p:grpSpPr>
              <p:sp>
                <p:nvSpPr>
                  <p:cNvPr id="174" name="Rechthoek 179">
                    <a:extLst>
                      <a:ext uri="{FF2B5EF4-FFF2-40B4-BE49-F238E27FC236}">
                        <a16:creationId xmlns:a16="http://schemas.microsoft.com/office/drawing/2014/main" id="{C1987232-38E1-C049-BD77-F2E1AFCB58C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5" name="Rechthoek 180">
                    <a:extLst>
                      <a:ext uri="{FF2B5EF4-FFF2-40B4-BE49-F238E27FC236}">
                        <a16:creationId xmlns:a16="http://schemas.microsoft.com/office/drawing/2014/main" id="{80E0CBC2-4EFF-8444-A6A2-953EDD790D3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nvGrpSpPr>
                <p:cNvPr id="171" name="Groep 176">
                  <a:extLst>
                    <a:ext uri="{FF2B5EF4-FFF2-40B4-BE49-F238E27FC236}">
                      <a16:creationId xmlns:a16="http://schemas.microsoft.com/office/drawing/2014/main" id="{2873C5B4-9B7A-DB42-8567-FDEA0A854325}"/>
                    </a:ext>
                  </a:extLst>
                </p:cNvPr>
                <p:cNvGrpSpPr/>
                <p:nvPr userDrawn="1"/>
              </p:nvGrpSpPr>
              <p:grpSpPr>
                <a:xfrm rot="10800000">
                  <a:off x="13061402" y="3665637"/>
                  <a:ext cx="145820" cy="146462"/>
                  <a:chOff x="13096169" y="3602278"/>
                  <a:chExt cx="145820" cy="146462"/>
                </a:xfrm>
              </p:grpSpPr>
              <p:sp>
                <p:nvSpPr>
                  <p:cNvPr id="172" name="Rechthoek 177">
                    <a:extLst>
                      <a:ext uri="{FF2B5EF4-FFF2-40B4-BE49-F238E27FC236}">
                        <a16:creationId xmlns:a16="http://schemas.microsoft.com/office/drawing/2014/main" id="{980A343E-D790-7647-9369-9C27FBFB48E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sp>
                <p:nvSpPr>
                  <p:cNvPr id="173" name="Rechthoek 178">
                    <a:extLst>
                      <a:ext uri="{FF2B5EF4-FFF2-40B4-BE49-F238E27FC236}">
                        <a16:creationId xmlns:a16="http://schemas.microsoft.com/office/drawing/2014/main" id="{5C8A7AA1-C1E3-7648-8A7B-904275CB4D8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167" name="Rechthoek 172">
                <a:extLst>
                  <a:ext uri="{FF2B5EF4-FFF2-40B4-BE49-F238E27FC236}">
                    <a16:creationId xmlns:a16="http://schemas.microsoft.com/office/drawing/2014/main" id="{067C0BBF-245E-244E-A06A-5DF210E9918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1"/>
                  </a:spcBef>
                  <a:spcAft>
                    <a:spcPts val="451"/>
                  </a:spcAft>
                </a:pPr>
                <a:r>
                  <a:rPr lang="en-US" sz="675" b="0" noProof="0">
                    <a:solidFill>
                      <a:schemeClr val="tx1"/>
                    </a:solidFill>
                    <a:latin typeface="Arial" panose="020B0604020202020204" pitchFamily="34" charset="0"/>
                    <a:cs typeface="Arial" panose="020B0604020202020204" pitchFamily="34" charset="0"/>
                  </a:rPr>
                  <a:t>Crop</a:t>
                </a:r>
              </a:p>
            </p:txBody>
          </p:sp>
          <p:sp>
            <p:nvSpPr>
              <p:cNvPr id="168" name="Gelijkbenige driehoek 173">
                <a:extLst>
                  <a:ext uri="{FF2B5EF4-FFF2-40B4-BE49-F238E27FC236}">
                    <a16:creationId xmlns:a16="http://schemas.microsoft.com/office/drawing/2014/main" id="{88467B30-56D5-F144-B6D1-7FA3E2989A7A}"/>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751" b="1" noProof="0">
                  <a:solidFill>
                    <a:schemeClr val="tx1"/>
                  </a:solidFill>
                </a:endParaRPr>
              </a:p>
            </p:txBody>
          </p:sp>
        </p:grpSp>
      </p:grpSp>
      <p:sp>
        <p:nvSpPr>
          <p:cNvPr id="75" name="Tijdelijke aanduiding voor verticale tekst 2">
            <a:extLst>
              <a:ext uri="{FF2B5EF4-FFF2-40B4-BE49-F238E27FC236}">
                <a16:creationId xmlns:a16="http://schemas.microsoft.com/office/drawing/2014/main" id="{D0BD52F2-F4A7-2446-A7AC-8A497FCCD3EA}"/>
              </a:ext>
            </a:extLst>
          </p:cNvPr>
          <p:cNvSpPr>
            <a:spLocks noGrp="1"/>
          </p:cNvSpPr>
          <p:nvPr>
            <p:ph type="body" orient="vert" idx="41" hasCustomPrompt="1"/>
          </p:nvPr>
        </p:nvSpPr>
        <p:spPr>
          <a:xfrm>
            <a:off x="1398584"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76" name="Tijdelijke aanduiding voor verticale tekst 2">
            <a:extLst>
              <a:ext uri="{FF2B5EF4-FFF2-40B4-BE49-F238E27FC236}">
                <a16:creationId xmlns:a16="http://schemas.microsoft.com/office/drawing/2014/main" id="{322FEF47-DDEC-9E48-B963-5F96AF0DDAFA}"/>
              </a:ext>
            </a:extLst>
          </p:cNvPr>
          <p:cNvSpPr>
            <a:spLocks noGrp="1"/>
          </p:cNvSpPr>
          <p:nvPr>
            <p:ph type="body" orient="vert" idx="42" hasCustomPrompt="1"/>
          </p:nvPr>
        </p:nvSpPr>
        <p:spPr>
          <a:xfrm>
            <a:off x="2454135"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77" name="Tijdelijke aanduiding voor verticale tekst 2">
            <a:extLst>
              <a:ext uri="{FF2B5EF4-FFF2-40B4-BE49-F238E27FC236}">
                <a16:creationId xmlns:a16="http://schemas.microsoft.com/office/drawing/2014/main" id="{56DA39C9-D405-C941-BEC7-D4B143A5C442}"/>
              </a:ext>
            </a:extLst>
          </p:cNvPr>
          <p:cNvSpPr>
            <a:spLocks noGrp="1"/>
          </p:cNvSpPr>
          <p:nvPr>
            <p:ph type="body" orient="vert" idx="43" hasCustomPrompt="1"/>
          </p:nvPr>
        </p:nvSpPr>
        <p:spPr>
          <a:xfrm>
            <a:off x="3508765"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
        <p:nvSpPr>
          <p:cNvPr id="78" name="Tijdelijke aanduiding voor verticale tekst 2">
            <a:extLst>
              <a:ext uri="{FF2B5EF4-FFF2-40B4-BE49-F238E27FC236}">
                <a16:creationId xmlns:a16="http://schemas.microsoft.com/office/drawing/2014/main" id="{863E4429-B6C6-2A4F-BA60-2DB3FE055E14}"/>
              </a:ext>
            </a:extLst>
          </p:cNvPr>
          <p:cNvSpPr>
            <a:spLocks noGrp="1"/>
          </p:cNvSpPr>
          <p:nvPr>
            <p:ph type="body" orient="vert" idx="44" hasCustomPrompt="1"/>
          </p:nvPr>
        </p:nvSpPr>
        <p:spPr>
          <a:xfrm>
            <a:off x="4558353" y="5716579"/>
            <a:ext cx="999659" cy="394663"/>
          </a:xfrm>
        </p:spPr>
        <p:txBody>
          <a:bodyPr vert="horz" lIns="0" tIns="0" rIns="0" bIns="0"/>
          <a:lstStyle>
            <a:lvl1pPr marL="0" indent="0" algn="ctr">
              <a:lnSpc>
                <a:spcPts val="939"/>
              </a:lnSpc>
              <a:spcAft>
                <a:spcPts val="0"/>
              </a:spcAft>
              <a:buNone/>
              <a:defRPr sz="900" b="1" cap="none" baseline="0">
                <a:solidFill>
                  <a:schemeClr val="tx1"/>
                </a:solidFill>
              </a:defRPr>
            </a:lvl1pPr>
            <a:lvl2pPr>
              <a:defRPr/>
            </a:lvl2pPr>
            <a:lvl3pPr>
              <a:defRPr/>
            </a:lvl3pPr>
            <a:lvl4pPr>
              <a:defRPr/>
            </a:lvl4pPr>
            <a:lvl5pPr>
              <a:defRPr/>
            </a:lvl5pPr>
            <a:lvl6pPr>
              <a:defRPr/>
            </a:lvl6pPr>
            <a:lvl7pPr>
              <a:defRPr/>
            </a:lvl7pPr>
            <a:lvl8pPr>
              <a:defRPr/>
            </a:lvl8pPr>
            <a:lvl9pPr>
              <a:defRPr/>
            </a:lvl9pPr>
          </a:lstStyle>
          <a:p>
            <a:pPr lvl="0"/>
            <a:r>
              <a:rPr lang="en-GB" noProof="0"/>
              <a:t>Text</a:t>
            </a:r>
          </a:p>
        </p:txBody>
      </p:sp>
    </p:spTree>
    <p:extLst>
      <p:ext uri="{BB962C8B-B14F-4D97-AF65-F5344CB8AC3E}">
        <p14:creationId xmlns:p14="http://schemas.microsoft.com/office/powerpoint/2010/main" val="275518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11" userDrawn="1">
          <p15:clr>
            <a:srgbClr val="FBAE40"/>
          </p15:clr>
        </p15:guide>
        <p15:guide id="2" orient="horz" pos="3158" userDrawn="1">
          <p15:clr>
            <a:srgbClr val="FBAE40"/>
          </p15:clr>
        </p15:guide>
        <p15:guide id="3" pos="1595" userDrawn="1">
          <p15:clr>
            <a:srgbClr val="FBAE40"/>
          </p15:clr>
        </p15:guide>
        <p15:guide id="4" pos="2479" userDrawn="1">
          <p15:clr>
            <a:srgbClr val="FBAE40"/>
          </p15:clr>
        </p15:guide>
        <p15:guide id="5" pos="3364" userDrawn="1">
          <p15:clr>
            <a:srgbClr val="FBAE40"/>
          </p15:clr>
        </p15:guide>
        <p15:guide id="6" pos="424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jpe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63" Type="http://schemas.openxmlformats.org/officeDocument/2006/relationships/slideLayout" Target="../slideLayouts/slideLayout77.xml"/><Relationship Id="rId68" Type="http://schemas.openxmlformats.org/officeDocument/2006/relationships/slideLayout" Target="../slideLayouts/slideLayout82.xml"/><Relationship Id="rId76" Type="http://schemas.openxmlformats.org/officeDocument/2006/relationships/slideLayout" Target="../slideLayouts/slideLayout90.xml"/><Relationship Id="rId7" Type="http://schemas.openxmlformats.org/officeDocument/2006/relationships/slideLayout" Target="../slideLayouts/slideLayout21.xml"/><Relationship Id="rId71" Type="http://schemas.openxmlformats.org/officeDocument/2006/relationships/slideLayout" Target="../slideLayouts/slideLayout85.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8" Type="http://schemas.openxmlformats.org/officeDocument/2006/relationships/slideLayout" Target="../slideLayouts/slideLayout72.xml"/><Relationship Id="rId66" Type="http://schemas.openxmlformats.org/officeDocument/2006/relationships/slideLayout" Target="../slideLayouts/slideLayout80.xml"/><Relationship Id="rId74" Type="http://schemas.openxmlformats.org/officeDocument/2006/relationships/slideLayout" Target="../slideLayouts/slideLayout88.xml"/><Relationship Id="rId79" Type="http://schemas.openxmlformats.org/officeDocument/2006/relationships/slideLayout" Target="../slideLayouts/slideLayout93.xml"/><Relationship Id="rId5" Type="http://schemas.openxmlformats.org/officeDocument/2006/relationships/slideLayout" Target="../slideLayouts/slideLayout19.xml"/><Relationship Id="rId61" Type="http://schemas.openxmlformats.org/officeDocument/2006/relationships/slideLayout" Target="../slideLayouts/slideLayout75.xml"/><Relationship Id="rId82" Type="http://schemas.openxmlformats.org/officeDocument/2006/relationships/slideLayout" Target="../slideLayouts/slideLayout96.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slideLayout" Target="../slideLayouts/slideLayout74.xml"/><Relationship Id="rId65" Type="http://schemas.openxmlformats.org/officeDocument/2006/relationships/slideLayout" Target="../slideLayouts/slideLayout79.xml"/><Relationship Id="rId73" Type="http://schemas.openxmlformats.org/officeDocument/2006/relationships/slideLayout" Target="../slideLayouts/slideLayout87.xml"/><Relationship Id="rId78" Type="http://schemas.openxmlformats.org/officeDocument/2006/relationships/slideLayout" Target="../slideLayouts/slideLayout92.xml"/><Relationship Id="rId81" Type="http://schemas.openxmlformats.org/officeDocument/2006/relationships/slideLayout" Target="../slideLayouts/slideLayout9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64" Type="http://schemas.openxmlformats.org/officeDocument/2006/relationships/slideLayout" Target="../slideLayouts/slideLayout78.xml"/><Relationship Id="rId69" Type="http://schemas.openxmlformats.org/officeDocument/2006/relationships/slideLayout" Target="../slideLayouts/slideLayout83.xml"/><Relationship Id="rId77" Type="http://schemas.openxmlformats.org/officeDocument/2006/relationships/slideLayout" Target="../slideLayouts/slideLayout91.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72" Type="http://schemas.openxmlformats.org/officeDocument/2006/relationships/slideLayout" Target="../slideLayouts/slideLayout86.xml"/><Relationship Id="rId80" Type="http://schemas.openxmlformats.org/officeDocument/2006/relationships/slideLayout" Target="../slideLayouts/slideLayout94.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slideLayout" Target="../slideLayouts/slideLayout73.xml"/><Relationship Id="rId67" Type="http://schemas.openxmlformats.org/officeDocument/2006/relationships/slideLayout" Target="../slideLayouts/slideLayout81.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62" Type="http://schemas.openxmlformats.org/officeDocument/2006/relationships/slideLayout" Target="../slideLayouts/slideLayout76.xml"/><Relationship Id="rId70" Type="http://schemas.openxmlformats.org/officeDocument/2006/relationships/slideLayout" Target="../slideLayouts/slideLayout84.xml"/><Relationship Id="rId75" Type="http://schemas.openxmlformats.org/officeDocument/2006/relationships/slideLayout" Target="../slideLayouts/slideLayout89.xml"/><Relationship Id="rId83"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5" descr="linien_innen"/>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1125" y="5445126"/>
            <a:ext cx="94361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7" descr="T:\a1\druckerei\MedienArchiv\Medien ab 2011\0_ÖA intern\CD Vorlagen\Wappen BentonSans\10_Prozent\JPG\NRW_Wappen_Fahne_10_RGB.jpg"/>
          <p:cNvPicPr>
            <a:picLocks noChangeAspect="1" noChangeArrowheads="1"/>
          </p:cNvPicPr>
          <p:nvPr userDrawn="1"/>
        </p:nvPicPr>
        <p:blipFill>
          <a:blip r:embed="rId10">
            <a:extLst>
              <a:ext uri="{28A0092B-C50C-407E-A947-70E740481C1C}">
                <a14:useLocalDpi xmlns:a14="http://schemas.microsoft.com/office/drawing/2010/main" val="0"/>
              </a:ext>
            </a:extLst>
          </a:blip>
          <a:srcRect l="16669" t="10962" b="19119"/>
          <a:stretch>
            <a:fillRect/>
          </a:stretch>
        </p:blipFill>
        <p:spPr bwMode="auto">
          <a:xfrm>
            <a:off x="6789739" y="107950"/>
            <a:ext cx="2352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p:cNvSpPr>
          <p:nvPr userDrawn="1"/>
        </p:nvSpPr>
        <p:spPr bwMode="auto">
          <a:xfrm>
            <a:off x="0" y="0"/>
            <a:ext cx="9144000" cy="107950"/>
          </a:xfrm>
          <a:prstGeom prst="rect">
            <a:avLst/>
          </a:prstGeom>
          <a:solidFill>
            <a:srgbClr val="D602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de-DE" sz="4200" dirty="0">
              <a:solidFill>
                <a:srgbClr val="000000"/>
              </a:solidFill>
              <a:latin typeface="Gill Sans" charset="0"/>
              <a:sym typeface="Gill Sans" charset="0"/>
            </a:endParaRPr>
          </a:p>
        </p:txBody>
      </p:sp>
      <p:sp>
        <p:nvSpPr>
          <p:cNvPr id="1029" name="Rectangle 40"/>
          <p:cNvSpPr>
            <a:spLocks noGrp="1" noChangeArrowheads="1"/>
          </p:cNvSpPr>
          <p:nvPr>
            <p:ph type="title"/>
          </p:nvPr>
        </p:nvSpPr>
        <p:spPr bwMode="auto">
          <a:xfrm>
            <a:off x="433388" y="395289"/>
            <a:ext cx="6064251"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de-DE" dirty="0" smtClean="0">
              <a:sym typeface="Arial Bold" charset="0"/>
            </a:endParaRPr>
          </a:p>
        </p:txBody>
      </p:sp>
      <p:sp>
        <p:nvSpPr>
          <p:cNvPr id="5161" name="Rectangle 41"/>
          <p:cNvSpPr>
            <a:spLocks noGrp="1" noChangeArrowheads="1"/>
          </p:cNvSpPr>
          <p:nvPr>
            <p:ph type="ftr" sz="quarter" idx="3"/>
          </p:nvPr>
        </p:nvSpPr>
        <p:spPr bwMode="auto">
          <a:xfrm>
            <a:off x="6759575" y="6480175"/>
            <a:ext cx="184308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b="1">
                <a:ea typeface="+mn-ea"/>
              </a:defRPr>
            </a:lvl1pPr>
          </a:lstStyle>
          <a:p>
            <a:pPr>
              <a:defRPr/>
            </a:pPr>
            <a:fld id="{2D38A8A5-C30A-407C-83C8-0AA7F772C78C}"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765" r:id="rId1"/>
    <p:sldLayoutId id="2147483753" r:id="rId2"/>
    <p:sldLayoutId id="2147483754" r:id="rId3"/>
    <p:sldLayoutId id="2147483755" r:id="rId4"/>
    <p:sldLayoutId id="2147483756" r:id="rId5"/>
    <p:sldLayoutId id="2147483757" r:id="rId6"/>
    <p:sldLayoutId id="2147483758" r:id="rId7"/>
  </p:sldLayoutIdLst>
  <p:transition/>
  <p:timing>
    <p:tnLst>
      <p:par>
        <p:cTn id="1" dur="indefinite" restart="never" nodeType="tmRoot"/>
      </p:par>
    </p:tnLst>
  </p:timing>
  <p:hf sldNum="0" hdr="0" dt="0"/>
  <p:txStyles>
    <p:titleStyle>
      <a:lvl1pPr algn="l" rtl="0" eaLnBrk="0" fontAlgn="base" hangingPunct="0">
        <a:lnSpc>
          <a:spcPts val="2800"/>
        </a:lnSpc>
        <a:spcBef>
          <a:spcPct val="0"/>
        </a:spcBef>
        <a:spcAft>
          <a:spcPct val="0"/>
        </a:spcAft>
        <a:defRPr sz="2400" b="1">
          <a:solidFill>
            <a:schemeClr val="accent1"/>
          </a:solidFill>
          <a:latin typeface="+mj-lt"/>
          <a:ea typeface="+mj-ea"/>
          <a:cs typeface="+mj-cs"/>
          <a:sym typeface="Arial Bold" charset="0"/>
        </a:defRPr>
      </a:lvl1pPr>
      <a:lvl2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2pPr>
      <a:lvl3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3pPr>
      <a:lvl4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4pPr>
      <a:lvl5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5pPr>
      <a:lvl6pPr marL="457189" algn="l" rtl="0" fontAlgn="base">
        <a:spcBef>
          <a:spcPct val="0"/>
        </a:spcBef>
        <a:spcAft>
          <a:spcPct val="0"/>
        </a:spcAft>
        <a:defRPr sz="2400" b="1">
          <a:solidFill>
            <a:schemeClr val="accent1"/>
          </a:solidFill>
          <a:latin typeface="Arial Bold" charset="0"/>
          <a:ea typeface="ヒラギノ角ゴ ProN W6" charset="-128"/>
          <a:sym typeface="Arial Bold" charset="0"/>
        </a:defRPr>
      </a:lvl6pPr>
      <a:lvl7pPr marL="914377" algn="l" rtl="0" fontAlgn="base">
        <a:spcBef>
          <a:spcPct val="0"/>
        </a:spcBef>
        <a:spcAft>
          <a:spcPct val="0"/>
        </a:spcAft>
        <a:defRPr sz="2400" b="1">
          <a:solidFill>
            <a:schemeClr val="accent1"/>
          </a:solidFill>
          <a:latin typeface="Arial Bold" charset="0"/>
          <a:ea typeface="ヒラギノ角ゴ ProN W6" charset="-128"/>
          <a:sym typeface="Arial Bold" charset="0"/>
        </a:defRPr>
      </a:lvl7pPr>
      <a:lvl8pPr marL="1371566" algn="l" rtl="0" fontAlgn="base">
        <a:spcBef>
          <a:spcPct val="0"/>
        </a:spcBef>
        <a:spcAft>
          <a:spcPct val="0"/>
        </a:spcAft>
        <a:defRPr sz="2400" b="1">
          <a:solidFill>
            <a:schemeClr val="accent1"/>
          </a:solidFill>
          <a:latin typeface="Arial Bold" charset="0"/>
          <a:ea typeface="ヒラギノ角ゴ ProN W6" charset="-128"/>
          <a:sym typeface="Arial Bold" charset="0"/>
        </a:defRPr>
      </a:lvl8pPr>
      <a:lvl9pPr marL="1828754" algn="l" rtl="0" fontAlgn="base">
        <a:spcBef>
          <a:spcPct val="0"/>
        </a:spcBef>
        <a:spcAft>
          <a:spcPct val="0"/>
        </a:spcAft>
        <a:defRPr sz="2400" b="1">
          <a:solidFill>
            <a:schemeClr val="accent1"/>
          </a:solidFill>
          <a:latin typeface="Arial Bold" charset="0"/>
          <a:ea typeface="ヒラギノ角ゴ ProN W6" charset="-128"/>
          <a:sym typeface="Arial Bold" charset="0"/>
        </a:defRPr>
      </a:lvl9pPr>
    </p:titleStyle>
    <p:bodyStyle>
      <a:lvl1pPr marL="342891" indent="-342891" algn="l" rtl="0" eaLnBrk="0" fontAlgn="base" hangingPunct="0">
        <a:spcBef>
          <a:spcPts val="500"/>
        </a:spcBef>
        <a:spcAft>
          <a:spcPct val="0"/>
        </a:spcAft>
        <a:buFont typeface="Symbol" pitchFamily="18" charset="2"/>
        <a:buChar char="-"/>
        <a:defRPr sz="2000">
          <a:solidFill>
            <a:schemeClr val="tx1"/>
          </a:solidFill>
          <a:latin typeface="+mn-lt"/>
          <a:ea typeface="+mn-ea"/>
          <a:cs typeface="+mn-cs"/>
          <a:sym typeface="Arial" charset="0"/>
        </a:defRPr>
      </a:lvl1pPr>
      <a:lvl2pPr marL="742932" indent="-285744"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2pPr>
      <a:lvl3pPr marL="1142971" indent="-228594" algn="l" rtl="0" eaLnBrk="0" fontAlgn="base" hangingPunct="0">
        <a:spcBef>
          <a:spcPts val="500"/>
        </a:spcBef>
        <a:spcAft>
          <a:spcPct val="0"/>
        </a:spcAft>
        <a:buClr>
          <a:srgbClr val="000000"/>
        </a:buClr>
        <a:buSzPct val="100000"/>
        <a:buFont typeface="Arial" charset="0"/>
        <a:buChar char="o"/>
        <a:defRPr sz="2000">
          <a:solidFill>
            <a:schemeClr val="tx1"/>
          </a:solidFill>
          <a:latin typeface="+mn-lt"/>
          <a:ea typeface="+mn-ea"/>
          <a:sym typeface="Arial" charset="0"/>
        </a:defRPr>
      </a:lvl3pPr>
      <a:lvl4pPr marL="1600160" indent="-228594"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4pPr>
      <a:lvl5pPr marL="2057349" indent="-228594"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5pPr>
      <a:lvl6pPr marL="2514537" indent="-228594"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6pPr>
      <a:lvl7pPr marL="2971726" indent="-228594"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7pPr>
      <a:lvl8pPr marL="3428914" indent="-228594"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8pPr>
      <a:lvl9pPr marL="3886103" indent="-228594"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5" descr="linien_innen"/>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11125" y="5445126"/>
            <a:ext cx="94361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7" descr="T:\a1\druckerei\MedienArchiv\Medien ab 2011\0_ÖA intern\CD Vorlagen\Wappen BentonSans\10_Prozent\JPG\NRW_Wappen_Fahne_10_RGB.jpg"/>
          <p:cNvPicPr>
            <a:picLocks noChangeAspect="1" noChangeArrowheads="1"/>
          </p:cNvPicPr>
          <p:nvPr userDrawn="1"/>
        </p:nvPicPr>
        <p:blipFill>
          <a:blip r:embed="rId10">
            <a:extLst>
              <a:ext uri="{28A0092B-C50C-407E-A947-70E740481C1C}">
                <a14:useLocalDpi xmlns:a14="http://schemas.microsoft.com/office/drawing/2010/main" val="0"/>
              </a:ext>
            </a:extLst>
          </a:blip>
          <a:srcRect l="16669" t="10962" b="19119"/>
          <a:stretch>
            <a:fillRect/>
          </a:stretch>
        </p:blipFill>
        <p:spPr bwMode="auto">
          <a:xfrm>
            <a:off x="6789739" y="107950"/>
            <a:ext cx="23526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p:cNvSpPr>
          <p:nvPr userDrawn="1"/>
        </p:nvSpPr>
        <p:spPr bwMode="auto">
          <a:xfrm>
            <a:off x="0" y="0"/>
            <a:ext cx="9144000" cy="107950"/>
          </a:xfrm>
          <a:prstGeom prst="rect">
            <a:avLst/>
          </a:prstGeom>
          <a:solidFill>
            <a:srgbClr val="D60200"/>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p>
            <a:pPr algn="ctr"/>
            <a:endParaRPr lang="de-DE" sz="4200" dirty="0">
              <a:solidFill>
                <a:srgbClr val="000000"/>
              </a:solidFill>
              <a:latin typeface="Gill Sans" charset="0"/>
              <a:sym typeface="Gill Sans" charset="0"/>
            </a:endParaRPr>
          </a:p>
        </p:txBody>
      </p:sp>
      <p:sp>
        <p:nvSpPr>
          <p:cNvPr id="2053" name="Rectangle 40"/>
          <p:cNvSpPr>
            <a:spLocks noGrp="1" noChangeArrowheads="1"/>
          </p:cNvSpPr>
          <p:nvPr>
            <p:ph type="title"/>
          </p:nvPr>
        </p:nvSpPr>
        <p:spPr bwMode="auto">
          <a:xfrm>
            <a:off x="433388" y="395289"/>
            <a:ext cx="6064251"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endParaRPr lang="de-DE" dirty="0" smtClean="0">
              <a:sym typeface="Arial Bold" charset="0"/>
            </a:endParaRPr>
          </a:p>
        </p:txBody>
      </p:sp>
      <p:sp>
        <p:nvSpPr>
          <p:cNvPr id="5161" name="Rectangle 41"/>
          <p:cNvSpPr>
            <a:spLocks noGrp="1" noChangeArrowheads="1"/>
          </p:cNvSpPr>
          <p:nvPr>
            <p:ph type="ftr" sz="quarter" idx="3"/>
          </p:nvPr>
        </p:nvSpPr>
        <p:spPr bwMode="auto">
          <a:xfrm>
            <a:off x="6759575" y="6480175"/>
            <a:ext cx="1843088"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b="1">
                <a:ea typeface="+mn-ea"/>
              </a:defRPr>
            </a:lvl1pPr>
          </a:lstStyle>
          <a:p>
            <a:pPr>
              <a:defRPr/>
            </a:pPr>
            <a:fld id="{53095BE9-2E11-493B-835E-F67D0F72AE1C}"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transition/>
  <p:timing>
    <p:tnLst>
      <p:par>
        <p:cTn id="1" dur="indefinite" restart="never" nodeType="tmRoot"/>
      </p:par>
    </p:tnLst>
  </p:timing>
  <p:hf sldNum="0" hdr="0" dt="0"/>
  <p:txStyles>
    <p:titleStyle>
      <a:lvl1pPr algn="l" rtl="0" eaLnBrk="0" fontAlgn="base" hangingPunct="0">
        <a:lnSpc>
          <a:spcPts val="2800"/>
        </a:lnSpc>
        <a:spcBef>
          <a:spcPct val="0"/>
        </a:spcBef>
        <a:spcAft>
          <a:spcPct val="0"/>
        </a:spcAft>
        <a:defRPr sz="2400" b="1">
          <a:solidFill>
            <a:schemeClr val="accent1"/>
          </a:solidFill>
          <a:latin typeface="+mj-lt"/>
          <a:ea typeface="+mj-ea"/>
          <a:cs typeface="+mj-cs"/>
          <a:sym typeface="Arial Bold" charset="0"/>
        </a:defRPr>
      </a:lvl1pPr>
      <a:lvl2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2pPr>
      <a:lvl3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3pPr>
      <a:lvl4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4pPr>
      <a:lvl5pPr algn="l" rtl="0" eaLnBrk="0" fontAlgn="base" hangingPunct="0">
        <a:lnSpc>
          <a:spcPts val="2600"/>
        </a:lnSpc>
        <a:spcBef>
          <a:spcPct val="0"/>
        </a:spcBef>
        <a:spcAft>
          <a:spcPct val="0"/>
        </a:spcAft>
        <a:defRPr sz="2000" b="1">
          <a:solidFill>
            <a:schemeClr val="accent1"/>
          </a:solidFill>
          <a:latin typeface="Arial Bold" charset="0"/>
          <a:ea typeface="ヒラギノ角ゴ ProN W6" charset="-128"/>
          <a:sym typeface="Arial Bold" charset="0"/>
        </a:defRPr>
      </a:lvl5pPr>
      <a:lvl6pPr marL="457189" algn="l" rtl="0" fontAlgn="base">
        <a:spcBef>
          <a:spcPct val="0"/>
        </a:spcBef>
        <a:spcAft>
          <a:spcPct val="0"/>
        </a:spcAft>
        <a:defRPr sz="2400" b="1">
          <a:solidFill>
            <a:schemeClr val="accent1"/>
          </a:solidFill>
          <a:latin typeface="Arial Bold" charset="0"/>
          <a:ea typeface="ヒラギノ角ゴ ProN W6" charset="-128"/>
          <a:sym typeface="Arial Bold" charset="0"/>
        </a:defRPr>
      </a:lvl6pPr>
      <a:lvl7pPr marL="914377" algn="l" rtl="0" fontAlgn="base">
        <a:spcBef>
          <a:spcPct val="0"/>
        </a:spcBef>
        <a:spcAft>
          <a:spcPct val="0"/>
        </a:spcAft>
        <a:defRPr sz="2400" b="1">
          <a:solidFill>
            <a:schemeClr val="accent1"/>
          </a:solidFill>
          <a:latin typeface="Arial Bold" charset="0"/>
          <a:ea typeface="ヒラギノ角ゴ ProN W6" charset="-128"/>
          <a:sym typeface="Arial Bold" charset="0"/>
        </a:defRPr>
      </a:lvl7pPr>
      <a:lvl8pPr marL="1371566" algn="l" rtl="0" fontAlgn="base">
        <a:spcBef>
          <a:spcPct val="0"/>
        </a:spcBef>
        <a:spcAft>
          <a:spcPct val="0"/>
        </a:spcAft>
        <a:defRPr sz="2400" b="1">
          <a:solidFill>
            <a:schemeClr val="accent1"/>
          </a:solidFill>
          <a:latin typeface="Arial Bold" charset="0"/>
          <a:ea typeface="ヒラギノ角ゴ ProN W6" charset="-128"/>
          <a:sym typeface="Arial Bold" charset="0"/>
        </a:defRPr>
      </a:lvl8pPr>
      <a:lvl9pPr marL="1828754" algn="l" rtl="0" fontAlgn="base">
        <a:spcBef>
          <a:spcPct val="0"/>
        </a:spcBef>
        <a:spcAft>
          <a:spcPct val="0"/>
        </a:spcAft>
        <a:defRPr sz="2400" b="1">
          <a:solidFill>
            <a:schemeClr val="accent1"/>
          </a:solidFill>
          <a:latin typeface="Arial Bold" charset="0"/>
          <a:ea typeface="ヒラギノ角ゴ ProN W6" charset="-128"/>
          <a:sym typeface="Arial Bold" charset="0"/>
        </a:defRPr>
      </a:lvl9pPr>
    </p:titleStyle>
    <p:bodyStyle>
      <a:lvl1pPr marL="342891" indent="-342891" algn="l" rtl="0" eaLnBrk="0" fontAlgn="base" hangingPunct="0">
        <a:spcBef>
          <a:spcPts val="500"/>
        </a:spcBef>
        <a:spcAft>
          <a:spcPct val="0"/>
        </a:spcAft>
        <a:buFont typeface="Symbol" pitchFamily="18" charset="2"/>
        <a:buChar char="-"/>
        <a:defRPr sz="2000">
          <a:solidFill>
            <a:schemeClr val="tx1"/>
          </a:solidFill>
          <a:latin typeface="+mn-lt"/>
          <a:ea typeface="+mn-ea"/>
          <a:cs typeface="+mn-cs"/>
          <a:sym typeface="Arial" charset="0"/>
        </a:defRPr>
      </a:lvl1pPr>
      <a:lvl2pPr marL="742932" indent="-285744"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2pPr>
      <a:lvl3pPr marL="1142971" indent="-228594" algn="l" rtl="0" eaLnBrk="0" fontAlgn="base" hangingPunct="0">
        <a:spcBef>
          <a:spcPts val="500"/>
        </a:spcBef>
        <a:spcAft>
          <a:spcPct val="0"/>
        </a:spcAft>
        <a:buClr>
          <a:srgbClr val="000000"/>
        </a:buClr>
        <a:buSzPct val="100000"/>
        <a:buFont typeface="Arial" charset="0"/>
        <a:buChar char="o"/>
        <a:defRPr sz="2000">
          <a:solidFill>
            <a:schemeClr val="tx1"/>
          </a:solidFill>
          <a:latin typeface="+mn-lt"/>
          <a:ea typeface="+mn-ea"/>
          <a:sym typeface="Arial" charset="0"/>
        </a:defRPr>
      </a:lvl3pPr>
      <a:lvl4pPr marL="1600160" indent="-228594"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4pPr>
      <a:lvl5pPr marL="2057349" indent="-228594"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5pPr>
      <a:lvl6pPr marL="2514537" indent="-228594"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6pPr>
      <a:lvl7pPr marL="2971726" indent="-228594"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7pPr>
      <a:lvl8pPr marL="3428914" indent="-228594"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8pPr>
      <a:lvl9pPr marL="3886103" indent="-228594" algn="l" rtl="0" fontAlgn="base">
        <a:spcBef>
          <a:spcPts val="500"/>
        </a:spcBef>
        <a:spcAft>
          <a:spcPct val="0"/>
        </a:spcAft>
        <a:buClr>
          <a:srgbClr val="000000"/>
        </a:buClr>
        <a:buSzPct val="100000"/>
        <a:buFont typeface="Arial" charset="0"/>
        <a:buChar char="»"/>
        <a:defRPr sz="2000">
          <a:solidFill>
            <a:schemeClr val="tx1"/>
          </a:solidFill>
          <a:latin typeface="+mn-lt"/>
          <a:ea typeface="+mn-ea"/>
          <a:sym typeface="Arial" charset="0"/>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495424" y="1935806"/>
            <a:ext cx="6991352" cy="4012559"/>
          </a:xfrm>
          <a:prstGeom prst="rect">
            <a:avLst/>
          </a:prstGeom>
        </p:spPr>
        <p:txBody>
          <a:bodyPr vert="horz" lIns="0" tIns="0" rIns="0" bIns="0" rtlCol="0">
            <a:noAutofit/>
          </a:bodyPr>
          <a:lstStyle/>
          <a:p>
            <a:pPr lvl="0"/>
            <a:r>
              <a:rPr lang="en-GB" noProof="0"/>
              <a:t>Bullet</a:t>
            </a:r>
          </a:p>
          <a:p>
            <a:pPr lvl="1"/>
            <a:r>
              <a:rPr lang="en-GB" noProof="0"/>
              <a:t>Sub-bullet</a:t>
            </a:r>
          </a:p>
          <a:p>
            <a:pPr lvl="2"/>
            <a:r>
              <a:rPr lang="en-GB" noProof="0"/>
              <a:t>Plain text</a:t>
            </a:r>
          </a:p>
          <a:p>
            <a:pPr lvl="3"/>
            <a:r>
              <a:rPr lang="en-GB" noProof="0"/>
              <a:t>Subtitle</a:t>
            </a:r>
          </a:p>
          <a:p>
            <a:pPr lvl="4"/>
            <a:r>
              <a:rPr lang="en-GB" noProof="0"/>
              <a:t>Numerical bullet</a:t>
            </a:r>
          </a:p>
          <a:p>
            <a:pPr lvl="5"/>
            <a:r>
              <a:rPr lang="en-GB" noProof="0"/>
              <a:t>Bullet</a:t>
            </a:r>
          </a:p>
          <a:p>
            <a:pPr lvl="6"/>
            <a:r>
              <a:rPr lang="en-GB" noProof="0"/>
              <a:t>Sub-bullet</a:t>
            </a:r>
          </a:p>
          <a:p>
            <a:pPr lvl="7"/>
            <a:r>
              <a:rPr lang="en-GB" noProof="0"/>
              <a:t>Plain text</a:t>
            </a:r>
          </a:p>
          <a:p>
            <a:pPr lvl="8"/>
            <a:r>
              <a:rPr lang="en-GB" noProof="0"/>
              <a:t>Subtitle</a:t>
            </a:r>
          </a:p>
        </p:txBody>
      </p:sp>
      <p:sp>
        <p:nvSpPr>
          <p:cNvPr id="23" name="Rechthoek 22">
            <a:extLst>
              <a:ext uri="{FF2B5EF4-FFF2-40B4-BE49-F238E27FC236}">
                <a16:creationId xmlns:a16="http://schemas.microsoft.com/office/drawing/2014/main" id="{F4D5F99A-A4E2-4CAC-82E3-3EF5587C7CBC}"/>
              </a:ext>
            </a:extLst>
          </p:cNvPr>
          <p:cNvSpPr/>
          <p:nvPr userDrawn="1"/>
        </p:nvSpPr>
        <p:spPr>
          <a:xfrm>
            <a:off x="1" y="1"/>
            <a:ext cx="1152523" cy="204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5" name="Rechthoek 24">
            <a:extLst>
              <a:ext uri="{FF2B5EF4-FFF2-40B4-BE49-F238E27FC236}">
                <a16:creationId xmlns:a16="http://schemas.microsoft.com/office/drawing/2014/main" id="{9E1570AD-02AA-409F-A71B-83E11593B69F}"/>
              </a:ext>
            </a:extLst>
          </p:cNvPr>
          <p:cNvSpPr/>
          <p:nvPr userDrawn="1"/>
        </p:nvSpPr>
        <p:spPr>
          <a:xfrm>
            <a:off x="5713215" y="0"/>
            <a:ext cx="3430787" cy="10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Rechthoek 28">
            <a:extLst>
              <a:ext uri="{FF2B5EF4-FFF2-40B4-BE49-F238E27FC236}">
                <a16:creationId xmlns:a16="http://schemas.microsoft.com/office/drawing/2014/main" id="{6F28EEFE-6313-494F-87CB-34B39A2C8D7F}"/>
              </a:ext>
            </a:extLst>
          </p:cNvPr>
          <p:cNvSpPr/>
          <p:nvPr userDrawn="1"/>
        </p:nvSpPr>
        <p:spPr>
          <a:xfrm>
            <a:off x="8986837" y="104400"/>
            <a:ext cx="157163" cy="6753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8" name="GRID" hidden="1">
            <a:extLst>
              <a:ext uri="{FF2B5EF4-FFF2-40B4-BE49-F238E27FC236}">
                <a16:creationId xmlns:a16="http://schemas.microsoft.com/office/drawing/2014/main" id="{5411A5D9-E028-4D06-9C98-7FF92BC3E1C9}"/>
              </a:ext>
            </a:extLst>
          </p:cNvPr>
          <p:cNvGrpSpPr/>
          <p:nvPr userDrawn="1"/>
        </p:nvGrpSpPr>
        <p:grpSpPr>
          <a:xfrm>
            <a:off x="-1" y="2"/>
            <a:ext cx="9144001" cy="6858001"/>
            <a:chOff x="-1" y="0"/>
            <a:chExt cx="12169776" cy="6858001"/>
          </a:xfrm>
          <a:solidFill>
            <a:srgbClr val="00B0F0">
              <a:alpha val="60000"/>
            </a:srgbClr>
          </a:solidFill>
        </p:grpSpPr>
        <p:sp>
          <p:nvSpPr>
            <p:cNvPr id="11" name="Rechthoek 10">
              <a:extLst>
                <a:ext uri="{FF2B5EF4-FFF2-40B4-BE49-F238E27FC236}">
                  <a16:creationId xmlns:a16="http://schemas.microsoft.com/office/drawing/2014/main" id="{C5969C4B-FE96-4B5E-AC7E-F03D13C17B67}"/>
                </a:ext>
              </a:extLst>
            </p:cNvPr>
            <p:cNvSpPr/>
            <p:nvPr userDrawn="1"/>
          </p:nvSpPr>
          <p:spPr>
            <a:xfrm rot="5400000">
              <a:off x="-1666920" y="3200818"/>
              <a:ext cx="6858000" cy="4563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1"/>
            </a:p>
          </p:txBody>
        </p:sp>
        <p:sp>
          <p:nvSpPr>
            <p:cNvPr id="16" name="Rechthoek 15">
              <a:extLst>
                <a:ext uri="{FF2B5EF4-FFF2-40B4-BE49-F238E27FC236}">
                  <a16:creationId xmlns:a16="http://schemas.microsoft.com/office/drawing/2014/main" id="{F803BEF8-8BF3-4BA1-813E-E4B230906F40}"/>
                </a:ext>
              </a:extLst>
            </p:cNvPr>
            <p:cNvSpPr/>
            <p:nvPr userDrawn="1"/>
          </p:nvSpPr>
          <p:spPr>
            <a:xfrm rot="5400000">
              <a:off x="-3200818" y="3200818"/>
              <a:ext cx="6858000" cy="4563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1"/>
            </a:p>
          </p:txBody>
        </p:sp>
        <p:sp>
          <p:nvSpPr>
            <p:cNvPr id="17" name="Rechthoek 16">
              <a:extLst>
                <a:ext uri="{FF2B5EF4-FFF2-40B4-BE49-F238E27FC236}">
                  <a16:creationId xmlns:a16="http://schemas.microsoft.com/office/drawing/2014/main" id="{8D3D7C9D-F734-4335-9ACD-33F58BD79E27}"/>
                </a:ext>
              </a:extLst>
            </p:cNvPr>
            <p:cNvSpPr/>
            <p:nvPr userDrawn="1"/>
          </p:nvSpPr>
          <p:spPr>
            <a:xfrm rot="5400000">
              <a:off x="4455998" y="3200818"/>
              <a:ext cx="6858000" cy="4563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1"/>
            </a:p>
          </p:txBody>
        </p:sp>
        <p:sp>
          <p:nvSpPr>
            <p:cNvPr id="18" name="Rechthoek 17">
              <a:extLst>
                <a:ext uri="{FF2B5EF4-FFF2-40B4-BE49-F238E27FC236}">
                  <a16:creationId xmlns:a16="http://schemas.microsoft.com/office/drawing/2014/main" id="{88715172-E1A3-47C8-BBC3-ACA97F36BF2A}"/>
                </a:ext>
              </a:extLst>
            </p:cNvPr>
            <p:cNvSpPr/>
            <p:nvPr userDrawn="1"/>
          </p:nvSpPr>
          <p:spPr>
            <a:xfrm rot="5400000">
              <a:off x="8512593" y="3200818"/>
              <a:ext cx="6858000" cy="4563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1"/>
            </a:p>
          </p:txBody>
        </p:sp>
        <p:sp>
          <p:nvSpPr>
            <p:cNvPr id="19" name="Rechthoek 18">
              <a:extLst>
                <a:ext uri="{FF2B5EF4-FFF2-40B4-BE49-F238E27FC236}">
                  <a16:creationId xmlns:a16="http://schemas.microsoft.com/office/drawing/2014/main" id="{4D620A88-5579-4F9B-8588-E7AE23EC2AD2}"/>
                </a:ext>
              </a:extLst>
            </p:cNvPr>
            <p:cNvSpPr/>
            <p:nvPr userDrawn="1"/>
          </p:nvSpPr>
          <p:spPr>
            <a:xfrm rot="10800000">
              <a:off x="0" y="6400801"/>
              <a:ext cx="12169775" cy="4571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1"/>
            </a:p>
          </p:txBody>
        </p:sp>
        <p:sp>
          <p:nvSpPr>
            <p:cNvPr id="20" name="Rechthoek 19">
              <a:extLst>
                <a:ext uri="{FF2B5EF4-FFF2-40B4-BE49-F238E27FC236}">
                  <a16:creationId xmlns:a16="http://schemas.microsoft.com/office/drawing/2014/main" id="{92BDDDF5-4EBA-4F49-B6D2-4A96B22DA285}"/>
                </a:ext>
              </a:extLst>
            </p:cNvPr>
            <p:cNvSpPr/>
            <p:nvPr userDrawn="1"/>
          </p:nvSpPr>
          <p:spPr>
            <a:xfrm rot="10800000">
              <a:off x="0" y="0"/>
              <a:ext cx="12169775" cy="4571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1"/>
            </a:p>
          </p:txBody>
        </p:sp>
        <p:sp>
          <p:nvSpPr>
            <p:cNvPr id="21" name="Rechthoek 20">
              <a:extLst>
                <a:ext uri="{FF2B5EF4-FFF2-40B4-BE49-F238E27FC236}">
                  <a16:creationId xmlns:a16="http://schemas.microsoft.com/office/drawing/2014/main" id="{3BD03023-B4BA-46FE-BA28-04DD9A7F12D9}"/>
                </a:ext>
              </a:extLst>
            </p:cNvPr>
            <p:cNvSpPr/>
            <p:nvPr userDrawn="1"/>
          </p:nvSpPr>
          <p:spPr>
            <a:xfrm rot="10800000">
              <a:off x="0" y="819150"/>
              <a:ext cx="12169775" cy="4571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1"/>
            </a:p>
          </p:txBody>
        </p:sp>
        <p:sp>
          <p:nvSpPr>
            <p:cNvPr id="22" name="Rechthoek 21">
              <a:extLst>
                <a:ext uri="{FF2B5EF4-FFF2-40B4-BE49-F238E27FC236}">
                  <a16:creationId xmlns:a16="http://schemas.microsoft.com/office/drawing/2014/main" id="{A6B7FDB2-F7E1-4CFF-BA58-161001E1DC2C}"/>
                </a:ext>
              </a:extLst>
            </p:cNvPr>
            <p:cNvSpPr/>
            <p:nvPr userDrawn="1"/>
          </p:nvSpPr>
          <p:spPr>
            <a:xfrm rot="10800000">
              <a:off x="0" y="1647825"/>
              <a:ext cx="12169775" cy="2879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1"/>
            </a:p>
          </p:txBody>
        </p:sp>
        <p:sp>
          <p:nvSpPr>
            <p:cNvPr id="33" name="Rechthoek 32">
              <a:extLst>
                <a:ext uri="{FF2B5EF4-FFF2-40B4-BE49-F238E27FC236}">
                  <a16:creationId xmlns:a16="http://schemas.microsoft.com/office/drawing/2014/main" id="{DD5B7001-9D42-4195-A98C-75BE4CD5F8D5}"/>
                </a:ext>
              </a:extLst>
            </p:cNvPr>
            <p:cNvSpPr/>
            <p:nvPr userDrawn="1"/>
          </p:nvSpPr>
          <p:spPr>
            <a:xfrm rot="5400000">
              <a:off x="8094257" y="3200818"/>
              <a:ext cx="6858000" cy="4563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1"/>
            </a:p>
          </p:txBody>
        </p:sp>
      </p:grpSp>
    </p:spTree>
    <p:extLst>
      <p:ext uri="{BB962C8B-B14F-4D97-AF65-F5344CB8AC3E}">
        <p14:creationId xmlns:p14="http://schemas.microsoft.com/office/powerpoint/2010/main" val="110540087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 id="2147483826" r:id="rId32"/>
    <p:sldLayoutId id="2147483827" r:id="rId33"/>
    <p:sldLayoutId id="2147483828" r:id="rId34"/>
    <p:sldLayoutId id="2147483829" r:id="rId35"/>
    <p:sldLayoutId id="2147483830" r:id="rId36"/>
    <p:sldLayoutId id="2147483831" r:id="rId37"/>
    <p:sldLayoutId id="2147483832" r:id="rId38"/>
    <p:sldLayoutId id="2147483833" r:id="rId39"/>
    <p:sldLayoutId id="2147483834" r:id="rId40"/>
    <p:sldLayoutId id="2147483835" r:id="rId41"/>
    <p:sldLayoutId id="2147483836" r:id="rId42"/>
    <p:sldLayoutId id="2147483837" r:id="rId43"/>
    <p:sldLayoutId id="2147483838" r:id="rId44"/>
    <p:sldLayoutId id="2147483839" r:id="rId45"/>
    <p:sldLayoutId id="2147483840" r:id="rId46"/>
    <p:sldLayoutId id="2147483841" r:id="rId47"/>
    <p:sldLayoutId id="2147483842" r:id="rId48"/>
    <p:sldLayoutId id="2147483843" r:id="rId49"/>
    <p:sldLayoutId id="2147483844" r:id="rId50"/>
    <p:sldLayoutId id="2147483845" r:id="rId51"/>
    <p:sldLayoutId id="2147483846" r:id="rId52"/>
    <p:sldLayoutId id="2147483847" r:id="rId53"/>
    <p:sldLayoutId id="2147483848" r:id="rId54"/>
    <p:sldLayoutId id="2147483849" r:id="rId55"/>
    <p:sldLayoutId id="2147483850" r:id="rId56"/>
    <p:sldLayoutId id="2147483851" r:id="rId57"/>
    <p:sldLayoutId id="2147483852" r:id="rId58"/>
    <p:sldLayoutId id="2147483853" r:id="rId59"/>
    <p:sldLayoutId id="2147483854" r:id="rId60"/>
    <p:sldLayoutId id="2147483855" r:id="rId61"/>
    <p:sldLayoutId id="2147483856" r:id="rId62"/>
    <p:sldLayoutId id="2147483857" r:id="rId63"/>
    <p:sldLayoutId id="2147483858" r:id="rId64"/>
    <p:sldLayoutId id="2147483859" r:id="rId65"/>
    <p:sldLayoutId id="2147483860" r:id="rId66"/>
    <p:sldLayoutId id="2147483861" r:id="rId67"/>
    <p:sldLayoutId id="2147483862" r:id="rId68"/>
    <p:sldLayoutId id="2147483863" r:id="rId69"/>
    <p:sldLayoutId id="2147483864" r:id="rId70"/>
    <p:sldLayoutId id="2147483865" r:id="rId71"/>
    <p:sldLayoutId id="2147483866" r:id="rId72"/>
    <p:sldLayoutId id="2147483867" r:id="rId73"/>
    <p:sldLayoutId id="2147483868" r:id="rId74"/>
    <p:sldLayoutId id="2147483869" r:id="rId75"/>
    <p:sldLayoutId id="2147483870" r:id="rId76"/>
    <p:sldLayoutId id="2147483871" r:id="rId77"/>
    <p:sldLayoutId id="2147483872" r:id="rId78"/>
    <p:sldLayoutId id="2147483873" r:id="rId79"/>
    <p:sldLayoutId id="2147483874" r:id="rId80"/>
    <p:sldLayoutId id="2147483875" r:id="rId81"/>
    <p:sldLayoutId id="2147483876" r:id="rId8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783" rtl="0" eaLnBrk="1" latinLnBrk="0" hangingPunct="1">
        <a:lnSpc>
          <a:spcPct val="90000"/>
        </a:lnSpc>
        <a:spcBef>
          <a:spcPct val="0"/>
        </a:spcBef>
        <a:buNone/>
        <a:tabLst>
          <a:tab pos="941762" algn="l"/>
        </a:tabLst>
        <a:defRPr sz="1725" b="1" kern="1200">
          <a:solidFill>
            <a:schemeClr val="tx1"/>
          </a:solidFill>
          <a:latin typeface="+mj-lt"/>
          <a:ea typeface="+mj-ea"/>
          <a:cs typeface="+mj-cs"/>
        </a:defRPr>
      </a:lvl1pPr>
    </p:titleStyle>
    <p:bodyStyle>
      <a:lvl1pPr marL="163112" indent="-163112" algn="l" defTabSz="539341" rtl="0" eaLnBrk="1" latinLnBrk="0" hangingPunct="1">
        <a:lnSpc>
          <a:spcPts val="1351"/>
        </a:lnSpc>
        <a:spcBef>
          <a:spcPts val="0"/>
        </a:spcBef>
        <a:spcAft>
          <a:spcPts val="1200"/>
        </a:spcAft>
        <a:buClr>
          <a:srgbClr val="F86600"/>
        </a:buClr>
        <a:buSzPct val="75000"/>
        <a:buFont typeface="Segoe UI Light" panose="020B0502040204020203" pitchFamily="34" charset="0"/>
        <a:buChar char="•"/>
        <a:defRPr sz="1051" kern="1200">
          <a:solidFill>
            <a:schemeClr val="tx1"/>
          </a:solidFill>
          <a:latin typeface="+mn-lt"/>
          <a:ea typeface="+mn-ea"/>
          <a:cs typeface="+mn-cs"/>
        </a:defRPr>
      </a:lvl1pPr>
      <a:lvl2pPr marL="333366" indent="-166684" algn="l" defTabSz="539341" rtl="0" eaLnBrk="1" latinLnBrk="0" hangingPunct="1">
        <a:lnSpc>
          <a:spcPts val="1351"/>
        </a:lnSpc>
        <a:spcBef>
          <a:spcPts val="0"/>
        </a:spcBef>
        <a:spcAft>
          <a:spcPts val="451"/>
        </a:spcAft>
        <a:buClr>
          <a:srgbClr val="F86600"/>
        </a:buClr>
        <a:buSzPct val="75000"/>
        <a:buFont typeface="Arial" panose="020B0604020202020204" pitchFamily="34" charset="0"/>
        <a:buChar char="•"/>
        <a:tabLst/>
        <a:defRPr sz="1051" i="0" kern="1200">
          <a:solidFill>
            <a:schemeClr val="tx1"/>
          </a:solidFill>
          <a:latin typeface="+mn-lt"/>
          <a:ea typeface="+mn-ea"/>
          <a:cs typeface="+mn-cs"/>
        </a:defRPr>
      </a:lvl2pPr>
      <a:lvl3pPr marL="0" indent="0" algn="l" defTabSz="539341" rtl="0" eaLnBrk="1" latinLnBrk="0" hangingPunct="1">
        <a:lnSpc>
          <a:spcPts val="1351"/>
        </a:lnSpc>
        <a:spcBef>
          <a:spcPts val="0"/>
        </a:spcBef>
        <a:spcAft>
          <a:spcPts val="451"/>
        </a:spcAft>
        <a:buClr>
          <a:srgbClr val="F86600"/>
        </a:buClr>
        <a:buSzPct val="85000"/>
        <a:buFont typeface="Arial" panose="020B0604020202020204" pitchFamily="34" charset="0"/>
        <a:buNone/>
        <a:defRPr sz="1051" i="0" kern="1200">
          <a:solidFill>
            <a:schemeClr val="tx1"/>
          </a:solidFill>
          <a:latin typeface="+mn-lt"/>
          <a:ea typeface="+mn-ea"/>
          <a:cs typeface="+mn-cs"/>
        </a:defRPr>
      </a:lvl3pPr>
      <a:lvl4pPr marL="0" indent="0" algn="l" defTabSz="539341" rtl="0" eaLnBrk="1" latinLnBrk="0" hangingPunct="1">
        <a:lnSpc>
          <a:spcPts val="1351"/>
        </a:lnSpc>
        <a:spcBef>
          <a:spcPts val="0"/>
        </a:spcBef>
        <a:spcAft>
          <a:spcPts val="900"/>
        </a:spcAft>
        <a:buClr>
          <a:srgbClr val="F86600"/>
        </a:buClr>
        <a:buFont typeface="Arial" panose="020B0604020202020204" pitchFamily="34" charset="0"/>
        <a:buNone/>
        <a:defRPr sz="1051" b="0" kern="1200" cap="all" spc="23" baseline="0">
          <a:solidFill>
            <a:schemeClr val="tx1"/>
          </a:solidFill>
          <a:latin typeface="+mj-lt"/>
          <a:ea typeface="+mn-ea"/>
          <a:cs typeface="Calibri" panose="020F0502020204030204" pitchFamily="34" charset="0"/>
        </a:defRPr>
      </a:lvl4pPr>
      <a:lvl5pPr marL="203592" indent="-203592" algn="l" defTabSz="539341" rtl="0" eaLnBrk="1" latinLnBrk="0" hangingPunct="1">
        <a:lnSpc>
          <a:spcPts val="1351"/>
        </a:lnSpc>
        <a:spcBef>
          <a:spcPts val="0"/>
        </a:spcBef>
        <a:spcAft>
          <a:spcPts val="451"/>
        </a:spcAft>
        <a:buClr>
          <a:srgbClr val="F86600"/>
        </a:buClr>
        <a:buFont typeface="+mj-lt"/>
        <a:buAutoNum type="arabicPeriod"/>
        <a:defRPr sz="1051" i="0" kern="1200">
          <a:solidFill>
            <a:schemeClr val="tx1"/>
          </a:solidFill>
          <a:latin typeface="+mn-lt"/>
          <a:ea typeface="+mn-ea"/>
          <a:cs typeface="+mn-cs"/>
        </a:defRPr>
      </a:lvl5pPr>
      <a:lvl6pPr marL="161921" indent="-152396" algn="l" defTabSz="685783" rtl="0" eaLnBrk="1" latinLnBrk="0" hangingPunct="1">
        <a:lnSpc>
          <a:spcPts val="1351"/>
        </a:lnSpc>
        <a:spcBef>
          <a:spcPts val="0"/>
        </a:spcBef>
        <a:spcAft>
          <a:spcPts val="1200"/>
        </a:spcAft>
        <a:buClr>
          <a:srgbClr val="F86600"/>
        </a:buClr>
        <a:buSzPct val="75000"/>
        <a:buFont typeface="Arial" panose="020B0604020202020204" pitchFamily="34" charset="0"/>
        <a:buChar char="•"/>
        <a:defRPr sz="1051" b="0" i="0" kern="1200">
          <a:solidFill>
            <a:schemeClr val="tx1"/>
          </a:solidFill>
          <a:latin typeface="+mn-lt"/>
          <a:ea typeface="+mn-ea"/>
          <a:cs typeface="+mn-cs"/>
        </a:defRPr>
      </a:lvl6pPr>
      <a:lvl7pPr marL="304792" indent="-152396" algn="l" defTabSz="685783" rtl="0" eaLnBrk="1" latinLnBrk="0" hangingPunct="1">
        <a:lnSpc>
          <a:spcPts val="1351"/>
        </a:lnSpc>
        <a:spcBef>
          <a:spcPts val="0"/>
        </a:spcBef>
        <a:spcAft>
          <a:spcPts val="451"/>
        </a:spcAft>
        <a:buClr>
          <a:srgbClr val="F86600"/>
        </a:buClr>
        <a:buSzPct val="75000"/>
        <a:buFont typeface="Arial" panose="020B0604020202020204" pitchFamily="34" charset="0"/>
        <a:buChar char="•"/>
        <a:defRPr sz="1051" b="0" i="0" kern="1200">
          <a:solidFill>
            <a:schemeClr val="tx1"/>
          </a:solidFill>
          <a:latin typeface="+mn-lt"/>
          <a:ea typeface="+mn-ea"/>
          <a:cs typeface="+mn-cs"/>
        </a:defRPr>
      </a:lvl7pPr>
      <a:lvl8pPr marL="0" indent="0" algn="l" defTabSz="685783" rtl="0" eaLnBrk="1" latinLnBrk="0" hangingPunct="1">
        <a:lnSpc>
          <a:spcPts val="1351"/>
        </a:lnSpc>
        <a:spcBef>
          <a:spcPts val="0"/>
        </a:spcBef>
        <a:spcAft>
          <a:spcPts val="451"/>
        </a:spcAft>
        <a:buClr>
          <a:srgbClr val="F86600"/>
        </a:buClr>
        <a:buFont typeface="Arial" panose="020B0604020202020204" pitchFamily="34" charset="0"/>
        <a:buNone/>
        <a:defRPr sz="1051" kern="1200">
          <a:solidFill>
            <a:schemeClr val="tx1"/>
          </a:solidFill>
          <a:latin typeface="+mn-lt"/>
          <a:ea typeface="+mn-ea"/>
          <a:cs typeface="+mn-cs"/>
        </a:defRPr>
      </a:lvl8pPr>
      <a:lvl9pPr marL="0" indent="0" algn="l" defTabSz="685783" rtl="0" eaLnBrk="1" latinLnBrk="0" hangingPunct="1">
        <a:lnSpc>
          <a:spcPts val="1351"/>
        </a:lnSpc>
        <a:spcBef>
          <a:spcPts val="0"/>
        </a:spcBef>
        <a:spcAft>
          <a:spcPts val="900"/>
        </a:spcAft>
        <a:buClr>
          <a:srgbClr val="F86600"/>
        </a:buClr>
        <a:buFont typeface="Arial" panose="020B0604020202020204" pitchFamily="34" charset="0"/>
        <a:buNone/>
        <a:defRPr sz="1051" b="0" kern="1200" cap="all" baseline="0">
          <a:solidFill>
            <a:schemeClr val="tx1"/>
          </a:solidFill>
          <a:latin typeface="+mj-lt"/>
          <a:ea typeface="+mn-ea"/>
          <a:cs typeface="+mn-cs"/>
        </a:defRPr>
      </a:lvl9pPr>
    </p:bodyStyle>
    <p:otherStyle>
      <a:defPPr>
        <a:defRPr lang="nl-NL"/>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83" userDrawn="1">
          <p15:clr>
            <a:srgbClr val="F26B43"/>
          </p15:clr>
        </p15:guide>
        <p15:guide id="3" orient="horz" pos="958" userDrawn="1">
          <p15:clr>
            <a:srgbClr val="F26B43"/>
          </p15:clr>
        </p15:guide>
        <p15:guide id="7" pos="7333" userDrawn="1">
          <p15:clr>
            <a:srgbClr val="F26B43"/>
          </p15:clr>
        </p15:guide>
        <p15:guide id="8" pos="7447" userDrawn="1">
          <p15:clr>
            <a:srgbClr val="F26B43"/>
          </p15:clr>
        </p15:guide>
        <p15:guide id="9" pos="7219" userDrawn="1">
          <p15:clr>
            <a:srgbClr val="F26B43"/>
          </p15:clr>
        </p15:guide>
        <p15:guide id="10" pos="755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nergiewende@brms.nrw.d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p:cNvSpPr>
          <p:nvPr/>
        </p:nvSpPr>
        <p:spPr bwMode="auto">
          <a:xfrm>
            <a:off x="457201" y="5983288"/>
            <a:ext cx="83947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10000"/>
              </a:lnSpc>
            </a:pPr>
            <a:endParaRPr lang="en-US" dirty="0">
              <a:cs typeface="Arial" charset="0"/>
              <a:sym typeface="Arial" charset="0"/>
            </a:endParaRPr>
          </a:p>
        </p:txBody>
      </p:sp>
      <p:sp>
        <p:nvSpPr>
          <p:cNvPr id="5123" name="Rectangle 5"/>
          <p:cNvSpPr>
            <a:spLocks/>
          </p:cNvSpPr>
          <p:nvPr/>
        </p:nvSpPr>
        <p:spPr bwMode="auto">
          <a:xfrm>
            <a:off x="462881" y="3950422"/>
            <a:ext cx="8415337"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10000"/>
              </a:lnSpc>
            </a:pPr>
            <a:r>
              <a:rPr lang="en-US" sz="3200" b="1" dirty="0" err="1">
                <a:latin typeface="Arial Bold" charset="0"/>
                <a:sym typeface="Arial Bold" charset="0"/>
              </a:rPr>
              <a:t>Energie</a:t>
            </a:r>
            <a:r>
              <a:rPr lang="en-US" sz="3200" b="1" dirty="0">
                <a:latin typeface="Arial Bold" charset="0"/>
                <a:sym typeface="Arial Bold" charset="0"/>
              </a:rPr>
              <a:t>(</a:t>
            </a:r>
            <a:r>
              <a:rPr lang="en-US" sz="3200" b="1" dirty="0" err="1">
                <a:latin typeface="Arial Bold" charset="0"/>
                <a:sym typeface="Arial Bold" charset="0"/>
              </a:rPr>
              <a:t>wende</a:t>
            </a:r>
            <a:r>
              <a:rPr lang="en-US" sz="3200" b="1" dirty="0">
                <a:latin typeface="Arial Bold" charset="0"/>
                <a:sym typeface="Arial Bold" charset="0"/>
              </a:rPr>
              <a:t>)_</a:t>
            </a:r>
            <a:r>
              <a:rPr lang="en-US" sz="3200" b="1" dirty="0" err="1">
                <a:latin typeface="Arial Bold" charset="0"/>
                <a:sym typeface="Arial Bold" charset="0"/>
              </a:rPr>
              <a:t>für</a:t>
            </a:r>
            <a:r>
              <a:rPr lang="en-US" sz="3200" b="1" dirty="0">
                <a:latin typeface="Arial Bold" charset="0"/>
                <a:sym typeface="Arial Bold" charset="0"/>
              </a:rPr>
              <a:t> die Region</a:t>
            </a:r>
            <a:endParaRPr lang="de-DE" sz="2800" b="1" dirty="0">
              <a:latin typeface="Arial Bold"/>
            </a:endParaRPr>
          </a:p>
          <a:p>
            <a:r>
              <a:rPr lang="de-DE" sz="2800" b="1" dirty="0">
                <a:latin typeface="Arial Bold"/>
              </a:rPr>
              <a:t>		</a:t>
            </a:r>
            <a:r>
              <a:rPr lang="de-DE" dirty="0">
                <a:latin typeface="Arial Bold"/>
              </a:rPr>
              <a:t>Die Mischung macht‘s!</a:t>
            </a:r>
          </a:p>
          <a:p>
            <a:pPr>
              <a:lnSpc>
                <a:spcPct val="110000"/>
              </a:lnSpc>
            </a:pPr>
            <a:endParaRPr lang="en-US" sz="2800" dirty="0">
              <a:cs typeface="Arial" charset="0"/>
              <a:sym typeface="Arial" charset="0"/>
            </a:endParaRPr>
          </a:p>
        </p:txBody>
      </p:sp>
      <p:sp>
        <p:nvSpPr>
          <p:cNvPr id="5124" name="Rectangle 3"/>
          <p:cNvSpPr>
            <a:spLocks/>
          </p:cNvSpPr>
          <p:nvPr/>
        </p:nvSpPr>
        <p:spPr bwMode="auto">
          <a:xfrm>
            <a:off x="457201" y="6480175"/>
            <a:ext cx="50419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1100" dirty="0">
                <a:cs typeface="Arial" charset="0"/>
                <a:sym typeface="Arial" charset="0"/>
              </a:rPr>
              <a:t>Münster, 21. </a:t>
            </a:r>
            <a:r>
              <a:rPr lang="en-US" sz="1100" dirty="0" err="1">
                <a:cs typeface="Arial" charset="0"/>
                <a:sym typeface="Arial" charset="0"/>
              </a:rPr>
              <a:t>März</a:t>
            </a:r>
            <a:r>
              <a:rPr lang="en-US" sz="1100" dirty="0">
                <a:cs typeface="Arial" charset="0"/>
                <a:sym typeface="Arial" charset="0"/>
              </a:rPr>
              <a:t> 2025</a:t>
            </a:r>
          </a:p>
        </p:txBody>
      </p:sp>
      <p:pic>
        <p:nvPicPr>
          <p:cNvPr id="2" name="Grafik 1"/>
          <p:cNvPicPr>
            <a:picLocks noChangeAspect="1"/>
          </p:cNvPicPr>
          <p:nvPr/>
        </p:nvPicPr>
        <p:blipFill>
          <a:blip r:embed="rId3"/>
          <a:stretch>
            <a:fillRect/>
          </a:stretch>
        </p:blipFill>
        <p:spPr>
          <a:xfrm>
            <a:off x="5580112" y="4691293"/>
            <a:ext cx="3563888" cy="2154291"/>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3388" y="395289"/>
            <a:ext cx="6064251" cy="333411"/>
          </a:xfrm>
        </p:spPr>
        <p:txBody>
          <a:bodyPr/>
          <a:lstStyle/>
          <a:p>
            <a:r>
              <a:rPr lang="de-DE" sz="1800" dirty="0"/>
              <a:t>Arbeitsgruppe </a:t>
            </a:r>
            <a:r>
              <a:rPr lang="de-DE" sz="1800" dirty="0" smtClean="0"/>
              <a:t>Energiewende/Stabsstelle </a:t>
            </a:r>
            <a:r>
              <a:rPr lang="de-DE" sz="1800" dirty="0"/>
              <a:t>- Wodurch?</a:t>
            </a:r>
          </a:p>
        </p:txBody>
      </p:sp>
      <p:sp>
        <p:nvSpPr>
          <p:cNvPr id="3" name="Textplatzhalter 2"/>
          <p:cNvSpPr>
            <a:spLocks noGrp="1"/>
          </p:cNvSpPr>
          <p:nvPr>
            <p:ph type="body" sz="quarter" idx="14"/>
          </p:nvPr>
        </p:nvSpPr>
        <p:spPr>
          <a:xfrm>
            <a:off x="433389" y="1268761"/>
            <a:ext cx="8166100" cy="4852988"/>
          </a:xfrm>
        </p:spPr>
        <p:txBody>
          <a:bodyPr/>
          <a:lstStyle/>
          <a:p>
            <a:pPr marL="0" indent="0">
              <a:spcAft>
                <a:spcPts val="600"/>
              </a:spcAft>
              <a:buNone/>
            </a:pPr>
            <a:r>
              <a:rPr lang="de-DE" b="1" dirty="0" smtClean="0"/>
              <a:t>2. </a:t>
            </a:r>
            <a:r>
              <a:rPr lang="de-DE" b="1" dirty="0" err="1" smtClean="0"/>
              <a:t>Factsheets</a:t>
            </a:r>
            <a:endParaRPr lang="de-DE" dirty="0" smtClean="0"/>
          </a:p>
          <a:p>
            <a:pPr marL="457188" lvl="1" indent="0">
              <a:lnSpc>
                <a:spcPct val="150000"/>
              </a:lnSpc>
              <a:spcAft>
                <a:spcPts val="600"/>
              </a:spcAft>
              <a:buNone/>
            </a:pPr>
            <a:r>
              <a:rPr lang="de-DE" dirty="0" smtClean="0"/>
              <a:t>             </a:t>
            </a:r>
            <a:endParaRPr lang="de-DE" dirty="0" smtClean="0"/>
          </a:p>
          <a:p>
            <a:pPr marL="0" indent="0">
              <a:spcBef>
                <a:spcPts val="1800"/>
              </a:spcBef>
              <a:buNone/>
            </a:pPr>
            <a:r>
              <a:rPr lang="de-DE" dirty="0" smtClean="0"/>
              <a:t>	</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10</a:t>
            </a:fld>
            <a:endParaRPr lang="de-DE" dirty="0"/>
          </a:p>
        </p:txBody>
      </p:sp>
      <p:pic>
        <p:nvPicPr>
          <p:cNvPr id="6" name="Grafik 5"/>
          <p:cNvPicPr>
            <a:picLocks noChangeAspect="1"/>
          </p:cNvPicPr>
          <p:nvPr/>
        </p:nvPicPr>
        <p:blipFill>
          <a:blip r:embed="rId3"/>
          <a:stretch>
            <a:fillRect/>
          </a:stretch>
        </p:blipFill>
        <p:spPr>
          <a:xfrm>
            <a:off x="935596" y="1736812"/>
            <a:ext cx="3076882" cy="4464496"/>
          </a:xfrm>
          <a:prstGeom prst="rect">
            <a:avLst/>
          </a:prstGeom>
        </p:spPr>
      </p:pic>
      <p:pic>
        <p:nvPicPr>
          <p:cNvPr id="7" name="Grafik 6"/>
          <p:cNvPicPr>
            <a:picLocks noChangeAspect="1"/>
          </p:cNvPicPr>
          <p:nvPr/>
        </p:nvPicPr>
        <p:blipFill>
          <a:blip r:embed="rId4"/>
          <a:stretch>
            <a:fillRect/>
          </a:stretch>
        </p:blipFill>
        <p:spPr>
          <a:xfrm>
            <a:off x="4618502" y="1736812"/>
            <a:ext cx="3019805" cy="4464495"/>
          </a:xfrm>
          <a:prstGeom prst="rect">
            <a:avLst/>
          </a:prstGeom>
        </p:spPr>
      </p:pic>
    </p:spTree>
    <p:extLst>
      <p:ext uri="{BB962C8B-B14F-4D97-AF65-F5344CB8AC3E}">
        <p14:creationId xmlns:p14="http://schemas.microsoft.com/office/powerpoint/2010/main" val="33326955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3388" y="395289"/>
            <a:ext cx="6064251" cy="333411"/>
          </a:xfrm>
        </p:spPr>
        <p:txBody>
          <a:bodyPr/>
          <a:lstStyle/>
          <a:p>
            <a:r>
              <a:rPr lang="de-DE" sz="1800" dirty="0"/>
              <a:t>Arbeitsgruppe </a:t>
            </a:r>
            <a:r>
              <a:rPr lang="de-DE" sz="1800" dirty="0" smtClean="0"/>
              <a:t>Energiewende/Stabsstelle </a:t>
            </a:r>
            <a:r>
              <a:rPr lang="de-DE" sz="1800" dirty="0"/>
              <a:t>- Wodurch?</a:t>
            </a:r>
          </a:p>
        </p:txBody>
      </p:sp>
      <p:sp>
        <p:nvSpPr>
          <p:cNvPr id="3" name="Textplatzhalter 2"/>
          <p:cNvSpPr>
            <a:spLocks noGrp="1"/>
          </p:cNvSpPr>
          <p:nvPr>
            <p:ph type="body" sz="quarter" idx="14"/>
          </p:nvPr>
        </p:nvSpPr>
        <p:spPr>
          <a:xfrm>
            <a:off x="433389" y="1268761"/>
            <a:ext cx="8166100" cy="4852988"/>
          </a:xfrm>
        </p:spPr>
        <p:txBody>
          <a:bodyPr/>
          <a:lstStyle/>
          <a:p>
            <a:pPr marL="0" indent="0">
              <a:spcAft>
                <a:spcPts val="600"/>
              </a:spcAft>
              <a:buNone/>
            </a:pPr>
            <a:r>
              <a:rPr lang="de-DE" b="1" dirty="0"/>
              <a:t>3</a:t>
            </a:r>
            <a:r>
              <a:rPr lang="de-DE" b="1" dirty="0" smtClean="0"/>
              <a:t>. </a:t>
            </a:r>
            <a:r>
              <a:rPr lang="de-DE" b="1" dirty="0" smtClean="0"/>
              <a:t>(Informations-)Veranstaltungen</a:t>
            </a:r>
            <a:r>
              <a:rPr lang="de-DE" dirty="0" smtClean="0"/>
              <a:t>, z.B.</a:t>
            </a:r>
          </a:p>
          <a:p>
            <a:pPr lvl="1">
              <a:lnSpc>
                <a:spcPct val="150000"/>
              </a:lnSpc>
              <a:spcBef>
                <a:spcPts val="600"/>
              </a:spcBef>
              <a:spcAft>
                <a:spcPts val="0"/>
              </a:spcAft>
              <a:buFont typeface="Wingdings" panose="05000000000000000000" pitchFamily="2" charset="2"/>
              <a:buChar char="Ø"/>
            </a:pPr>
            <a:r>
              <a:rPr lang="de-DE" dirty="0"/>
              <a:t>z</a:t>
            </a:r>
            <a:r>
              <a:rPr lang="de-DE" dirty="0" smtClean="0"/>
              <a:t>u "Freiflächen-Photovoltaik </a:t>
            </a:r>
            <a:r>
              <a:rPr lang="de-DE" dirty="0"/>
              <a:t>im Regierungsbezirk </a:t>
            </a:r>
            <a:r>
              <a:rPr lang="de-DE" dirty="0" smtClean="0"/>
              <a:t>Münster"</a:t>
            </a:r>
          </a:p>
          <a:p>
            <a:pPr lvl="1">
              <a:lnSpc>
                <a:spcPct val="150000"/>
              </a:lnSpc>
              <a:spcBef>
                <a:spcPts val="600"/>
              </a:spcBef>
              <a:spcAft>
                <a:spcPts val="0"/>
              </a:spcAft>
              <a:buFont typeface="Wingdings" panose="05000000000000000000" pitchFamily="2" charset="2"/>
              <a:buChar char="Ø"/>
            </a:pPr>
            <a:r>
              <a:rPr lang="de-DE" dirty="0" smtClean="0"/>
              <a:t>Klimagipfel Münsterland</a:t>
            </a:r>
            <a:endParaRPr lang="de-DE" dirty="0"/>
          </a:p>
          <a:p>
            <a:pPr lvl="1">
              <a:lnSpc>
                <a:spcPct val="150000"/>
              </a:lnSpc>
              <a:spcBef>
                <a:spcPts val="600"/>
              </a:spcBef>
              <a:spcAft>
                <a:spcPts val="0"/>
              </a:spcAft>
              <a:buFont typeface="Wingdings" panose="05000000000000000000" pitchFamily="2" charset="2"/>
              <a:buChar char="Ø"/>
            </a:pPr>
            <a:r>
              <a:rPr lang="de-DE" dirty="0" smtClean="0"/>
              <a:t>zum </a:t>
            </a:r>
            <a:r>
              <a:rPr lang="de-DE" dirty="0" smtClean="0"/>
              <a:t>Bürgerenergiegesetz NRW </a:t>
            </a:r>
            <a:r>
              <a:rPr lang="de-DE" dirty="0" smtClean="0"/>
              <a:t>                  </a:t>
            </a:r>
          </a:p>
          <a:p>
            <a:pPr lvl="1">
              <a:lnSpc>
                <a:spcPct val="150000"/>
              </a:lnSpc>
              <a:spcBef>
                <a:spcPts val="600"/>
              </a:spcBef>
              <a:spcAft>
                <a:spcPts val="0"/>
              </a:spcAft>
              <a:buFont typeface="Wingdings" panose="05000000000000000000" pitchFamily="2" charset="2"/>
              <a:buChar char="Ø"/>
            </a:pPr>
            <a:r>
              <a:rPr lang="de-DE" dirty="0"/>
              <a:t>zu </a:t>
            </a:r>
            <a:r>
              <a:rPr lang="de-DE" dirty="0" smtClean="0"/>
              <a:t>"Photovoltaik </a:t>
            </a:r>
            <a:r>
              <a:rPr lang="de-DE" dirty="0"/>
              <a:t>als Schlüssel zur urbanen </a:t>
            </a:r>
            <a:r>
              <a:rPr lang="de-DE" dirty="0" smtClean="0"/>
              <a:t>Energiewende"                </a:t>
            </a:r>
            <a:endParaRPr lang="de-DE" dirty="0" smtClean="0"/>
          </a:p>
          <a:p>
            <a:pPr marL="0" indent="0">
              <a:spcBef>
                <a:spcPts val="1800"/>
              </a:spcBef>
              <a:buNone/>
            </a:pPr>
            <a:r>
              <a:rPr lang="de-DE" b="1" dirty="0"/>
              <a:t>4</a:t>
            </a:r>
            <a:r>
              <a:rPr lang="de-DE" b="1" dirty="0" smtClean="0"/>
              <a:t>. </a:t>
            </a:r>
            <a:r>
              <a:rPr lang="de-DE" b="1" dirty="0" smtClean="0"/>
              <a:t>Weitere Arbeitsformate</a:t>
            </a:r>
            <a:r>
              <a:rPr lang="de-DE" dirty="0" smtClean="0"/>
              <a:t>, z.B.</a:t>
            </a:r>
          </a:p>
          <a:p>
            <a:pPr lvl="1">
              <a:spcBef>
                <a:spcPts val="1800"/>
              </a:spcBef>
              <a:buFont typeface="Wingdings" panose="05000000000000000000" pitchFamily="2" charset="2"/>
              <a:buChar char="Ø"/>
            </a:pPr>
            <a:r>
              <a:rPr lang="de-DE" dirty="0"/>
              <a:t>Netzwerk Klimaschutz Münsterland</a:t>
            </a:r>
          </a:p>
          <a:p>
            <a:pPr lvl="1">
              <a:spcBef>
                <a:spcPts val="1800"/>
              </a:spcBef>
              <a:buFont typeface="Wingdings" panose="05000000000000000000" pitchFamily="2" charset="2"/>
              <a:buChar char="Ø"/>
            </a:pPr>
            <a:r>
              <a:rPr lang="de-DE" dirty="0" smtClean="0"/>
              <a:t>Working </a:t>
            </a:r>
            <a:r>
              <a:rPr lang="de-DE" dirty="0" smtClean="0"/>
              <a:t>Group </a:t>
            </a:r>
            <a:r>
              <a:rPr lang="de-DE" dirty="0" smtClean="0"/>
              <a:t>Wasserstoff</a:t>
            </a:r>
          </a:p>
          <a:p>
            <a:pPr marL="457189" lvl="1" indent="0">
              <a:buNone/>
            </a:pPr>
            <a:r>
              <a:rPr lang="de-DE" dirty="0" smtClean="0"/>
              <a:t>	</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11</a:t>
            </a:fld>
            <a:endParaRPr lang="de-DE" dirty="0"/>
          </a:p>
        </p:txBody>
      </p:sp>
      <p:pic>
        <p:nvPicPr>
          <p:cNvPr id="5" name="Grafik 4"/>
          <p:cNvPicPr>
            <a:picLocks noChangeAspect="1"/>
          </p:cNvPicPr>
          <p:nvPr/>
        </p:nvPicPr>
        <p:blipFill>
          <a:blip r:embed="rId3"/>
          <a:stretch>
            <a:fillRect/>
          </a:stretch>
        </p:blipFill>
        <p:spPr>
          <a:xfrm>
            <a:off x="6017680" y="5661249"/>
            <a:ext cx="1938696" cy="1176631"/>
          </a:xfrm>
          <a:prstGeom prst="rect">
            <a:avLst/>
          </a:prstGeom>
        </p:spPr>
      </p:pic>
    </p:spTree>
    <p:extLst>
      <p:ext uri="{BB962C8B-B14F-4D97-AF65-F5344CB8AC3E}">
        <p14:creationId xmlns:p14="http://schemas.microsoft.com/office/powerpoint/2010/main" val="336440361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a:solidFill>
                  <a:srgbClr val="336600"/>
                </a:solidFill>
              </a:rPr>
              <a:t>Working Group Wasserstoff</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12</a:t>
            </a:fld>
            <a:endParaRPr lang="de-DE" dirty="0"/>
          </a:p>
        </p:txBody>
      </p:sp>
      <p:pic>
        <p:nvPicPr>
          <p:cNvPr id="5" name="Grafik 4"/>
          <p:cNvPicPr>
            <a:picLocks noChangeAspect="1"/>
          </p:cNvPicPr>
          <p:nvPr/>
        </p:nvPicPr>
        <p:blipFill>
          <a:blip r:embed="rId3"/>
          <a:stretch>
            <a:fillRect/>
          </a:stretch>
        </p:blipFill>
        <p:spPr>
          <a:xfrm>
            <a:off x="6017680" y="5708754"/>
            <a:ext cx="1938696" cy="1176631"/>
          </a:xfrm>
          <a:prstGeom prst="rect">
            <a:avLst/>
          </a:prstGeom>
        </p:spPr>
      </p:pic>
      <p:pic>
        <p:nvPicPr>
          <p:cNvPr id="6" name="Grafik 5"/>
          <p:cNvPicPr>
            <a:picLocks noChangeAspect="1"/>
          </p:cNvPicPr>
          <p:nvPr/>
        </p:nvPicPr>
        <p:blipFill>
          <a:blip r:embed="rId4"/>
          <a:stretch>
            <a:fillRect/>
          </a:stretch>
        </p:blipFill>
        <p:spPr>
          <a:xfrm>
            <a:off x="971601" y="1291906"/>
            <a:ext cx="6516724" cy="3670449"/>
          </a:xfrm>
          <a:prstGeom prst="rect">
            <a:avLst/>
          </a:prstGeom>
        </p:spPr>
      </p:pic>
      <p:sp>
        <p:nvSpPr>
          <p:cNvPr id="8" name="Textfeld 7"/>
          <p:cNvSpPr txBox="1"/>
          <p:nvPr/>
        </p:nvSpPr>
        <p:spPr>
          <a:xfrm>
            <a:off x="719573" y="5008884"/>
            <a:ext cx="7020780" cy="707886"/>
          </a:xfrm>
          <a:prstGeom prst="rect">
            <a:avLst/>
          </a:prstGeom>
          <a:noFill/>
        </p:spPr>
        <p:txBody>
          <a:bodyPr wrap="square" rtlCol="0">
            <a:spAutoFit/>
          </a:bodyPr>
          <a:lstStyle/>
          <a:p>
            <a:pPr algn="ctr" eaLnBrk="0" hangingPunct="0">
              <a:spcBef>
                <a:spcPts val="1200"/>
              </a:spcBef>
              <a:spcAft>
                <a:spcPts val="600"/>
              </a:spcAft>
              <a:buClr>
                <a:srgbClr val="E2001A"/>
              </a:buClr>
            </a:pPr>
            <a:r>
              <a:rPr lang="de-DE" sz="2000" b="1" kern="0" dirty="0">
                <a:solidFill>
                  <a:srgbClr val="000000"/>
                </a:solidFill>
                <a:latin typeface="Arial"/>
                <a:ea typeface="ヒラギノ角ゴ ProN W3"/>
                <a:sym typeface="Arial" charset="0"/>
              </a:rPr>
              <a:t>"Wo stehen wir, wo wollen wir hin, warum ist Wasserstoff für unsere Region so wichtig?" </a:t>
            </a:r>
          </a:p>
        </p:txBody>
      </p:sp>
    </p:spTree>
    <p:extLst>
      <p:ext uri="{BB962C8B-B14F-4D97-AF65-F5344CB8AC3E}">
        <p14:creationId xmlns:p14="http://schemas.microsoft.com/office/powerpoint/2010/main" val="485156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349" y="324373"/>
            <a:ext cx="6064251" cy="576263"/>
          </a:xfrm>
        </p:spPr>
        <p:txBody>
          <a:bodyPr/>
          <a:lstStyle/>
          <a:p>
            <a:r>
              <a:rPr lang="de-DE" sz="2000" dirty="0">
                <a:solidFill>
                  <a:srgbClr val="336600"/>
                </a:solidFill>
              </a:rPr>
              <a:t>Working Group Wasserstoff</a:t>
            </a:r>
          </a:p>
        </p:txBody>
      </p:sp>
      <p:sp>
        <p:nvSpPr>
          <p:cNvPr id="3" name="Textplatzhalter 2"/>
          <p:cNvSpPr>
            <a:spLocks noGrp="1"/>
          </p:cNvSpPr>
          <p:nvPr>
            <p:ph type="body" sz="quarter" idx="14"/>
          </p:nvPr>
        </p:nvSpPr>
        <p:spPr>
          <a:xfrm>
            <a:off x="446350" y="1240389"/>
            <a:ext cx="8166100" cy="4320480"/>
          </a:xfrm>
        </p:spPr>
        <p:txBody>
          <a:bodyPr/>
          <a:lstStyle/>
          <a:p>
            <a:pPr marL="0" indent="0" algn="ctr">
              <a:lnSpc>
                <a:spcPts val="3200"/>
              </a:lnSpc>
              <a:spcAft>
                <a:spcPts val="600"/>
              </a:spcAft>
              <a:buNone/>
            </a:pPr>
            <a:r>
              <a:rPr lang="de-DE" dirty="0" smtClean="0">
                <a:solidFill>
                  <a:srgbClr val="003300"/>
                </a:solidFill>
              </a:rPr>
              <a:t>"Es </a:t>
            </a:r>
            <a:r>
              <a:rPr lang="de-DE" b="1" dirty="0">
                <a:solidFill>
                  <a:srgbClr val="003300"/>
                </a:solidFill>
              </a:rPr>
              <a:t>fehlt nicht am Willen </a:t>
            </a:r>
            <a:r>
              <a:rPr lang="de-DE" dirty="0">
                <a:solidFill>
                  <a:srgbClr val="003300"/>
                </a:solidFill>
              </a:rPr>
              <a:t>zum Markthochlauf einer Wasserstoffwirtschaft im Regierungsbezirk, </a:t>
            </a:r>
            <a:r>
              <a:rPr lang="de-DE" dirty="0" smtClean="0">
                <a:solidFill>
                  <a:srgbClr val="003300"/>
                </a:solidFill>
              </a:rPr>
              <a:t>es </a:t>
            </a:r>
            <a:r>
              <a:rPr lang="de-DE" dirty="0">
                <a:solidFill>
                  <a:srgbClr val="003300"/>
                </a:solidFill>
              </a:rPr>
              <a:t>gibt aber noch </a:t>
            </a:r>
            <a:r>
              <a:rPr lang="de-DE" b="1" dirty="0">
                <a:solidFill>
                  <a:srgbClr val="003300"/>
                </a:solidFill>
              </a:rPr>
              <a:t>limitierende</a:t>
            </a:r>
            <a:r>
              <a:rPr lang="de-DE" dirty="0">
                <a:solidFill>
                  <a:srgbClr val="003300"/>
                </a:solidFill>
              </a:rPr>
              <a:t> </a:t>
            </a:r>
            <a:r>
              <a:rPr lang="de-DE" b="1" dirty="0">
                <a:solidFill>
                  <a:srgbClr val="003300"/>
                </a:solidFill>
              </a:rPr>
              <a:t>Faktoren</a:t>
            </a:r>
            <a:r>
              <a:rPr lang="de-DE" dirty="0">
                <a:solidFill>
                  <a:srgbClr val="003300"/>
                </a:solidFill>
              </a:rPr>
              <a:t>, wie eine entsprechende Verteil-Infrastruktur und </a:t>
            </a:r>
            <a:r>
              <a:rPr lang="de-DE" dirty="0" smtClean="0">
                <a:solidFill>
                  <a:srgbClr val="003300"/>
                </a:solidFill>
              </a:rPr>
              <a:t>Finanzierungsfragen. Wir </a:t>
            </a:r>
            <a:r>
              <a:rPr lang="de-DE" dirty="0">
                <a:solidFill>
                  <a:srgbClr val="003300"/>
                </a:solidFill>
              </a:rPr>
              <a:t>sind uns auch einig, dass </a:t>
            </a:r>
            <a:r>
              <a:rPr lang="de-DE" b="1" dirty="0">
                <a:solidFill>
                  <a:srgbClr val="003300"/>
                </a:solidFill>
              </a:rPr>
              <a:t>Insellösungen nicht zielführend </a:t>
            </a:r>
            <a:r>
              <a:rPr lang="de-DE" dirty="0">
                <a:solidFill>
                  <a:srgbClr val="003300"/>
                </a:solidFill>
              </a:rPr>
              <a:t>sind: Der Markthochlauf wird nicht vollständig gelingen, wenn einzelne Bereiche aus </a:t>
            </a:r>
            <a:r>
              <a:rPr lang="de-DE" dirty="0" smtClean="0">
                <a:solidFill>
                  <a:srgbClr val="003300"/>
                </a:solidFill>
              </a:rPr>
              <a:t>der H</a:t>
            </a:r>
            <a:r>
              <a:rPr lang="de-DE" baseline="-25000" dirty="0" smtClean="0">
                <a:solidFill>
                  <a:srgbClr val="003300"/>
                </a:solidFill>
              </a:rPr>
              <a:t>2</a:t>
            </a:r>
            <a:r>
              <a:rPr lang="de-DE" dirty="0" smtClean="0">
                <a:solidFill>
                  <a:srgbClr val="003300"/>
                </a:solidFill>
              </a:rPr>
              <a:t>-Nutzung </a:t>
            </a:r>
            <a:r>
              <a:rPr lang="de-DE" dirty="0">
                <a:solidFill>
                  <a:srgbClr val="003300"/>
                </a:solidFill>
              </a:rPr>
              <a:t>herausgenommen werden. </a:t>
            </a:r>
            <a:r>
              <a:rPr lang="de-DE" dirty="0" smtClean="0">
                <a:solidFill>
                  <a:srgbClr val="003300"/>
                </a:solidFill>
              </a:rPr>
              <a:t>                                    </a:t>
            </a:r>
            <a:r>
              <a:rPr lang="de-DE" b="1" dirty="0" smtClean="0">
                <a:solidFill>
                  <a:srgbClr val="003300"/>
                </a:solidFill>
              </a:rPr>
              <a:t>Wir </a:t>
            </a:r>
            <a:r>
              <a:rPr lang="de-DE" b="1" dirty="0">
                <a:solidFill>
                  <a:srgbClr val="003300"/>
                </a:solidFill>
              </a:rPr>
              <a:t>dürfen nicht alternativ, wir müssen kumulativ denken - die </a:t>
            </a:r>
            <a:r>
              <a:rPr lang="de-DE" b="1" dirty="0" smtClean="0">
                <a:solidFill>
                  <a:srgbClr val="003300"/>
                </a:solidFill>
              </a:rPr>
              <a:t>Mischung macht`s!"</a:t>
            </a:r>
            <a:r>
              <a:rPr lang="de-DE" sz="1600" dirty="0">
                <a:solidFill>
                  <a:srgbClr val="003300"/>
                </a:solidFill>
              </a:rPr>
              <a:t> </a:t>
            </a:r>
          </a:p>
          <a:p>
            <a:pPr marL="0" indent="0" algn="ctr">
              <a:lnSpc>
                <a:spcPts val="3200"/>
              </a:lnSpc>
              <a:spcBef>
                <a:spcPts val="0"/>
              </a:spcBef>
              <a:spcAft>
                <a:spcPts val="600"/>
              </a:spcAft>
              <a:buNone/>
            </a:pPr>
            <a:r>
              <a:rPr lang="de-DE" sz="1600" dirty="0">
                <a:solidFill>
                  <a:srgbClr val="003300"/>
                </a:solidFill>
              </a:rPr>
              <a:t>(Regierungspräsident Andreas Bothe am 06.05.2024)</a:t>
            </a:r>
          </a:p>
        </p:txBody>
      </p:sp>
      <p:sp>
        <p:nvSpPr>
          <p:cNvPr id="4" name="Fußzeilenplatzhalter 3"/>
          <p:cNvSpPr>
            <a:spLocks noGrp="1"/>
          </p:cNvSpPr>
          <p:nvPr>
            <p:ph type="ftr" sz="quarter" idx="15"/>
          </p:nvPr>
        </p:nvSpPr>
        <p:spPr/>
        <p:txBody>
          <a:bodyPr/>
          <a:lstStyle/>
          <a:p>
            <a:pPr defTabSz="914377">
              <a:defRPr/>
            </a:pPr>
            <a:fld id="{E46B21BD-0E13-40F9-8B52-C24206CA6126}" type="slidenum">
              <a:rPr lang="de-DE">
                <a:solidFill>
                  <a:srgbClr val="000000"/>
                </a:solidFill>
                <a:ea typeface="ヒラギノ角ゴ ProN W3"/>
              </a:rPr>
              <a:pPr defTabSz="914377">
                <a:defRPr/>
              </a:pPr>
              <a:t>13</a:t>
            </a:fld>
            <a:endParaRPr lang="de-DE" dirty="0">
              <a:solidFill>
                <a:srgbClr val="000000"/>
              </a:solidFill>
              <a:ea typeface="ヒラギノ角ゴ ProN W3"/>
            </a:endParaRPr>
          </a:p>
        </p:txBody>
      </p:sp>
      <p:pic>
        <p:nvPicPr>
          <p:cNvPr id="5" name="Grafik 4"/>
          <p:cNvPicPr>
            <a:picLocks noChangeAspect="1"/>
          </p:cNvPicPr>
          <p:nvPr/>
        </p:nvPicPr>
        <p:blipFill>
          <a:blip r:embed="rId3"/>
          <a:stretch>
            <a:fillRect/>
          </a:stretch>
        </p:blipFill>
        <p:spPr>
          <a:xfrm>
            <a:off x="6017680" y="5708754"/>
            <a:ext cx="1938696" cy="1176631"/>
          </a:xfrm>
          <a:prstGeom prst="rect">
            <a:avLst/>
          </a:prstGeom>
        </p:spPr>
      </p:pic>
    </p:spTree>
    <p:extLst>
      <p:ext uri="{BB962C8B-B14F-4D97-AF65-F5344CB8AC3E}">
        <p14:creationId xmlns:p14="http://schemas.microsoft.com/office/powerpoint/2010/main" val="72582270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a:solidFill>
                  <a:srgbClr val="336600"/>
                </a:solidFill>
              </a:rPr>
              <a:t>Working Group Wasserstoff - Was? Wer? </a:t>
            </a:r>
          </a:p>
        </p:txBody>
      </p:sp>
      <p:sp>
        <p:nvSpPr>
          <p:cNvPr id="3" name="Textplatzhalter 2"/>
          <p:cNvSpPr>
            <a:spLocks noGrp="1"/>
          </p:cNvSpPr>
          <p:nvPr>
            <p:ph type="body" sz="quarter" idx="14"/>
          </p:nvPr>
        </p:nvSpPr>
        <p:spPr>
          <a:xfrm>
            <a:off x="432619" y="1379647"/>
            <a:ext cx="8166100" cy="4852988"/>
          </a:xfrm>
        </p:spPr>
        <p:txBody>
          <a:bodyPr/>
          <a:lstStyle/>
          <a:p>
            <a:pPr>
              <a:spcAft>
                <a:spcPts val="600"/>
              </a:spcAft>
              <a:buFont typeface="Wingdings" panose="05000000000000000000" pitchFamily="2" charset="2"/>
              <a:buChar char="Ø"/>
            </a:pPr>
            <a:r>
              <a:rPr lang="de-DE" b="1" dirty="0"/>
              <a:t>r</a:t>
            </a:r>
            <a:r>
              <a:rPr lang="de-DE" b="1" dirty="0" smtClean="0"/>
              <a:t>egelmäßiges Arbeitsformat </a:t>
            </a:r>
          </a:p>
          <a:p>
            <a:pPr marL="0" indent="361942">
              <a:spcBef>
                <a:spcPts val="600"/>
              </a:spcBef>
              <a:spcAft>
                <a:spcPts val="1200"/>
              </a:spcAft>
              <a:buNone/>
            </a:pPr>
            <a:r>
              <a:rPr lang="de-DE" sz="2000" dirty="0" smtClean="0">
                <a:sym typeface="Wingdings 3" panose="05040102010807070707" pitchFamily="18" charset="2"/>
              </a:rPr>
              <a:t> </a:t>
            </a:r>
            <a:r>
              <a:rPr lang="de-DE" sz="2000" dirty="0" smtClean="0"/>
              <a:t>Austausch</a:t>
            </a:r>
            <a:r>
              <a:rPr lang="de-DE" sz="2000" dirty="0" smtClean="0"/>
              <a:t>, Netzwerk, Impulse geben, Interessensvertretung</a:t>
            </a:r>
          </a:p>
          <a:p>
            <a:pPr>
              <a:spcAft>
                <a:spcPts val="600"/>
              </a:spcAft>
              <a:buFont typeface="Wingdings" panose="05000000000000000000" pitchFamily="2" charset="2"/>
              <a:buChar char="Ø"/>
            </a:pPr>
            <a:r>
              <a:rPr lang="de-DE" b="1" dirty="0" err="1" smtClean="0"/>
              <a:t>Teilnehmendenkreis</a:t>
            </a:r>
            <a:endParaRPr lang="de-DE" dirty="0" smtClean="0"/>
          </a:p>
          <a:p>
            <a:pPr marL="358766" indent="0">
              <a:spcBef>
                <a:spcPts val="0"/>
              </a:spcBef>
              <a:spcAft>
                <a:spcPts val="600"/>
              </a:spcAft>
              <a:buNone/>
            </a:pPr>
            <a:r>
              <a:rPr lang="de-DE" sz="2000" dirty="0" smtClean="0"/>
              <a:t>Unsere Region </a:t>
            </a:r>
            <a:r>
              <a:rPr lang="de-DE" sz="2000" dirty="0"/>
              <a:t>ist Knotenpunkt und Schnittstelle zahlreicher Wasserstoff-Erzeugungs-, Nutzungs- und Leitungs-Projekte, die NRW mit Niedersachsen und den Niederlanden verbinden. Sie rückt damit in den Ansiedlungsfokus energieintensiver Anwendungs- und Erzeugungs-Industrien.</a:t>
            </a:r>
            <a:endParaRPr lang="de-DE" sz="2000" dirty="0" smtClean="0"/>
          </a:p>
          <a:p>
            <a:pPr marL="358766" lvl="1" indent="0">
              <a:buNone/>
            </a:pPr>
            <a:r>
              <a:rPr lang="de-DE" sz="2000" dirty="0" smtClean="0"/>
              <a:t>Teilnehmende sind daher die </a:t>
            </a:r>
            <a:r>
              <a:rPr lang="de-DE" sz="2000" dirty="0" err="1" smtClean="0"/>
              <a:t>Wasserstoff-Akteur:innen</a:t>
            </a:r>
            <a:r>
              <a:rPr lang="de-DE" sz="2000" dirty="0" smtClean="0"/>
              <a:t> </a:t>
            </a:r>
            <a:r>
              <a:rPr lang="de-DE" sz="2000" dirty="0"/>
              <a:t>aus dem Regierungs- und Kammerbezirk, aus Niedersachsen sowie aus den Niederlanden … die Mischung </a:t>
            </a:r>
            <a:r>
              <a:rPr lang="de-DE" sz="2000" dirty="0" smtClean="0"/>
              <a:t>macht`s.</a:t>
            </a:r>
            <a:endParaRPr lang="de-DE" sz="2000"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14</a:t>
            </a:fld>
            <a:endParaRPr lang="de-DE" dirty="0"/>
          </a:p>
        </p:txBody>
      </p:sp>
      <p:pic>
        <p:nvPicPr>
          <p:cNvPr id="5" name="Grafik 4"/>
          <p:cNvPicPr>
            <a:picLocks noChangeAspect="1"/>
          </p:cNvPicPr>
          <p:nvPr/>
        </p:nvPicPr>
        <p:blipFill>
          <a:blip r:embed="rId3"/>
          <a:stretch>
            <a:fillRect/>
          </a:stretch>
        </p:blipFill>
        <p:spPr>
          <a:xfrm>
            <a:off x="6170277" y="5841268"/>
            <a:ext cx="1642083" cy="996611"/>
          </a:xfrm>
          <a:prstGeom prst="rect">
            <a:avLst/>
          </a:prstGeom>
        </p:spPr>
      </p:pic>
    </p:spTree>
    <p:extLst>
      <p:ext uri="{BB962C8B-B14F-4D97-AF65-F5344CB8AC3E}">
        <p14:creationId xmlns:p14="http://schemas.microsoft.com/office/powerpoint/2010/main" val="333293224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a:solidFill>
                  <a:srgbClr val="336600"/>
                </a:solidFill>
              </a:rPr>
              <a:t>Working Group Wasserstoff</a:t>
            </a:r>
          </a:p>
        </p:txBody>
      </p:sp>
      <p:sp>
        <p:nvSpPr>
          <p:cNvPr id="3" name="Textplatzhalter 2"/>
          <p:cNvSpPr>
            <a:spLocks noGrp="1"/>
          </p:cNvSpPr>
          <p:nvPr>
            <p:ph type="body" sz="quarter" idx="14"/>
          </p:nvPr>
        </p:nvSpPr>
        <p:spPr>
          <a:xfrm>
            <a:off x="436563" y="1124745"/>
            <a:ext cx="8166100" cy="4852988"/>
          </a:xfrm>
        </p:spPr>
        <p:txBody>
          <a:bodyPr/>
          <a:lstStyle/>
          <a:p>
            <a:pPr>
              <a:spcAft>
                <a:spcPts val="600"/>
              </a:spcAft>
              <a:buFont typeface="Wingdings" panose="05000000000000000000" pitchFamily="2" charset="2"/>
              <a:buChar char="Ø"/>
            </a:pPr>
            <a:r>
              <a:rPr lang="de-DE" b="1" dirty="0" smtClean="0"/>
              <a:t>H</a:t>
            </a:r>
            <a:r>
              <a:rPr lang="de-DE" b="1" baseline="-25000" dirty="0" smtClean="0"/>
              <a:t>2</a:t>
            </a:r>
            <a:r>
              <a:rPr lang="de-DE" b="1" dirty="0" smtClean="0"/>
              <a:t>-</a:t>
            </a:r>
            <a:r>
              <a:rPr lang="de-DE" b="1" dirty="0" smtClean="0"/>
              <a:t>Positionspapier</a:t>
            </a:r>
            <a:endParaRPr lang="de-DE" b="1" dirty="0" smtClean="0"/>
          </a:p>
          <a:p>
            <a:pPr marL="0" indent="0">
              <a:spcAft>
                <a:spcPts val="600"/>
              </a:spcAft>
              <a:buNone/>
            </a:pPr>
            <a:r>
              <a:rPr lang="de-DE" dirty="0" smtClean="0"/>
              <a:t>Ziel:</a:t>
            </a:r>
            <a:r>
              <a:rPr lang="de-DE" dirty="0"/>
              <a:t>	</a:t>
            </a:r>
            <a:r>
              <a:rPr lang="de-DE" sz="2000" b="1" dirty="0" smtClean="0"/>
              <a:t>Sachstand</a:t>
            </a:r>
            <a:r>
              <a:rPr lang="de-DE" sz="2000" dirty="0" smtClean="0"/>
              <a:t>, die </a:t>
            </a:r>
            <a:r>
              <a:rPr lang="de-DE" sz="2000" b="1" dirty="0" smtClean="0"/>
              <a:t>Stärken</a:t>
            </a:r>
            <a:r>
              <a:rPr lang="de-DE" sz="2000" dirty="0" smtClean="0"/>
              <a:t> aber auch </a:t>
            </a:r>
            <a:r>
              <a:rPr lang="de-DE" sz="2000" dirty="0"/>
              <a:t>die </a:t>
            </a:r>
            <a:r>
              <a:rPr lang="de-DE" sz="2000" b="1" dirty="0"/>
              <a:t>Problembefunde </a:t>
            </a:r>
            <a:r>
              <a:rPr lang="de-DE" sz="2000" b="1" dirty="0" smtClean="0"/>
              <a:t>	in </a:t>
            </a:r>
            <a:r>
              <a:rPr lang="de-DE" sz="2000" b="1" dirty="0"/>
              <a:t>der Region</a:t>
            </a:r>
            <a:r>
              <a:rPr lang="de-DE" sz="2000" dirty="0"/>
              <a:t> </a:t>
            </a:r>
            <a:r>
              <a:rPr lang="de-DE" sz="2000" dirty="0" smtClean="0"/>
              <a:t>mit internationaler </a:t>
            </a:r>
            <a:r>
              <a:rPr lang="de-DE" sz="2000" dirty="0" smtClean="0"/>
              <a:t>und (über-) regionaler </a:t>
            </a:r>
            <a:r>
              <a:rPr lang="de-DE" sz="2000" dirty="0" smtClean="0"/>
              <a:t>	Dimension </a:t>
            </a:r>
            <a:r>
              <a:rPr lang="de-DE" sz="2000" dirty="0"/>
              <a:t>des </a:t>
            </a:r>
            <a:r>
              <a:rPr lang="de-DE" sz="2000" dirty="0" smtClean="0"/>
              <a:t>Energieträgers </a:t>
            </a:r>
            <a:r>
              <a:rPr lang="de-DE" sz="2000" dirty="0"/>
              <a:t>H</a:t>
            </a:r>
            <a:r>
              <a:rPr lang="de-DE" sz="2000" baseline="-25000" dirty="0"/>
              <a:t>2</a:t>
            </a:r>
            <a:r>
              <a:rPr lang="de-DE" sz="2000" dirty="0"/>
              <a:t> </a:t>
            </a:r>
            <a:r>
              <a:rPr lang="de-DE" sz="2000" dirty="0" smtClean="0"/>
              <a:t>zu bündeln </a:t>
            </a:r>
            <a:r>
              <a:rPr lang="de-DE" sz="2000" dirty="0"/>
              <a:t>und </a:t>
            </a:r>
            <a:r>
              <a:rPr lang="de-DE" sz="2000" b="1" dirty="0"/>
              <a:t>zur </a:t>
            </a:r>
            <a:r>
              <a:rPr lang="de-DE" sz="2000" b="1" dirty="0" smtClean="0"/>
              <a:t>	Interessensvertretung </a:t>
            </a:r>
            <a:r>
              <a:rPr lang="de-DE" sz="2000" dirty="0" smtClean="0"/>
              <a:t>verwenden zu können.</a:t>
            </a:r>
            <a:endParaRPr lang="de-DE" sz="2000" dirty="0"/>
          </a:p>
          <a:p>
            <a:pPr marL="0" indent="0">
              <a:spcAft>
                <a:spcPts val="600"/>
              </a:spcAft>
              <a:buNone/>
            </a:pPr>
            <a:r>
              <a:rPr lang="de-DE" dirty="0" smtClean="0">
                <a:sym typeface="Wingdings 3" panose="05040102010807070707" pitchFamily="18" charset="2"/>
              </a:rPr>
              <a:t>Oktober 2024:	</a:t>
            </a:r>
            <a:r>
              <a:rPr lang="de-DE" sz="2000" dirty="0" smtClean="0">
                <a:sym typeface="Wingdings 3" panose="05040102010807070707" pitchFamily="18" charset="2"/>
              </a:rPr>
              <a:t>Veröffentlichung eine</a:t>
            </a:r>
            <a:r>
              <a:rPr lang="de-DE" sz="2000" dirty="0"/>
              <a:t>s H</a:t>
            </a:r>
            <a:r>
              <a:rPr lang="de-DE" sz="2000" baseline="-25000" dirty="0"/>
              <a:t>2</a:t>
            </a:r>
            <a:r>
              <a:rPr lang="de-DE" sz="2000" dirty="0"/>
              <a:t>-Positionspapiers </a:t>
            </a:r>
            <a:r>
              <a:rPr lang="de-DE" sz="2000" dirty="0"/>
              <a:t>zu den </a:t>
            </a:r>
            <a:r>
              <a:rPr lang="de-DE" sz="2000" dirty="0" smtClean="0"/>
              <a:t>		Stärken unserer </a:t>
            </a:r>
            <a:r>
              <a:rPr lang="de-DE" sz="2000" dirty="0" smtClean="0"/>
              <a:t>Region - in den Clustern: </a:t>
            </a:r>
            <a:endParaRPr lang="de-DE" sz="2000" dirty="0" smtClean="0"/>
          </a:p>
          <a:p>
            <a:pPr marL="803275" indent="0">
              <a:spcAft>
                <a:spcPts val="0"/>
              </a:spcAft>
            </a:pPr>
            <a:r>
              <a:rPr lang="de-DE" dirty="0"/>
              <a:t> </a:t>
            </a:r>
            <a:r>
              <a:rPr lang="de-DE" dirty="0" smtClean="0"/>
              <a:t>Industrie </a:t>
            </a:r>
            <a:r>
              <a:rPr lang="de-DE" dirty="0" smtClean="0"/>
              <a:t>	</a:t>
            </a:r>
            <a:endParaRPr lang="de-DE" dirty="0" smtClean="0"/>
          </a:p>
          <a:p>
            <a:pPr marL="803275" indent="0">
              <a:spcAft>
                <a:spcPts val="0"/>
              </a:spcAft>
            </a:pPr>
            <a:r>
              <a:rPr lang="de-DE" dirty="0" smtClean="0"/>
              <a:t> Wärmeplanung </a:t>
            </a:r>
          </a:p>
          <a:p>
            <a:pPr marL="803275" indent="0">
              <a:spcAft>
                <a:spcPts val="0"/>
              </a:spcAft>
            </a:pPr>
            <a:r>
              <a:rPr lang="de-DE" dirty="0" smtClean="0"/>
              <a:t> Mobilität </a:t>
            </a:r>
          </a:p>
          <a:p>
            <a:pPr marL="803275" indent="0">
              <a:spcAft>
                <a:spcPts val="600"/>
              </a:spcAft>
            </a:pPr>
            <a:r>
              <a:rPr lang="de-DE" dirty="0" smtClean="0"/>
              <a:t> Internationales/</a:t>
            </a:r>
            <a:r>
              <a:rPr lang="de-DE" dirty="0" err="1" smtClean="0"/>
              <a:t>Crossboarder</a:t>
            </a:r>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15</a:t>
            </a:fld>
            <a:endParaRPr lang="de-DE" dirty="0"/>
          </a:p>
        </p:txBody>
      </p:sp>
      <p:pic>
        <p:nvPicPr>
          <p:cNvPr id="6" name="Grafik 5"/>
          <p:cNvPicPr>
            <a:picLocks noChangeAspect="1"/>
          </p:cNvPicPr>
          <p:nvPr/>
        </p:nvPicPr>
        <p:blipFill>
          <a:blip r:embed="rId3"/>
          <a:stretch>
            <a:fillRect/>
          </a:stretch>
        </p:blipFill>
        <p:spPr>
          <a:xfrm>
            <a:off x="6012160" y="4017010"/>
            <a:ext cx="1934981" cy="2608389"/>
          </a:xfrm>
          <a:prstGeom prst="rect">
            <a:avLst/>
          </a:prstGeom>
        </p:spPr>
      </p:pic>
    </p:spTree>
    <p:extLst>
      <p:ext uri="{BB962C8B-B14F-4D97-AF65-F5344CB8AC3E}">
        <p14:creationId xmlns:p14="http://schemas.microsoft.com/office/powerpoint/2010/main" val="9241379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Kontakt</a:t>
            </a:r>
            <a:endParaRPr lang="de-DE" dirty="0"/>
          </a:p>
        </p:txBody>
      </p:sp>
      <p:sp>
        <p:nvSpPr>
          <p:cNvPr id="3" name="Textplatzhalter 2"/>
          <p:cNvSpPr>
            <a:spLocks noGrp="1"/>
          </p:cNvSpPr>
          <p:nvPr>
            <p:ph type="body" sz="quarter" idx="14"/>
          </p:nvPr>
        </p:nvSpPr>
        <p:spPr/>
        <p:txBody>
          <a:bodyPr/>
          <a:lstStyle/>
          <a:p>
            <a:r>
              <a:rPr lang="de-DE" b="1" dirty="0" smtClean="0"/>
              <a:t>Persönlich:</a:t>
            </a:r>
          </a:p>
          <a:p>
            <a:pPr marL="0" indent="0">
              <a:buNone/>
            </a:pPr>
            <a:r>
              <a:rPr lang="de-DE" dirty="0" smtClean="0"/>
              <a:t>	Stabsstelle Energiewende </a:t>
            </a:r>
          </a:p>
          <a:p>
            <a:pPr marL="0" indent="0">
              <a:buNone/>
            </a:pPr>
            <a:r>
              <a:rPr lang="de-DE" dirty="0"/>
              <a:t>	</a:t>
            </a:r>
            <a:r>
              <a:rPr lang="de-DE" dirty="0" smtClean="0"/>
              <a:t>0251 – 411 3097, Diana Bäcker</a:t>
            </a:r>
          </a:p>
          <a:p>
            <a:pPr>
              <a:spcBef>
                <a:spcPts val="1800"/>
              </a:spcBef>
            </a:pPr>
            <a:r>
              <a:rPr lang="de-DE" b="1" dirty="0" smtClean="0"/>
              <a:t>Per E-Mail:</a:t>
            </a:r>
            <a:endParaRPr lang="de-DE" b="1" dirty="0">
              <a:hlinkClick r:id="rId3"/>
            </a:endParaRPr>
          </a:p>
          <a:p>
            <a:pPr lvl="2"/>
            <a:r>
              <a:rPr lang="de-DE" dirty="0"/>
              <a:t>e</a:t>
            </a:r>
            <a:r>
              <a:rPr lang="de-DE" dirty="0" smtClean="0"/>
              <a:t>nergiewende@brms.nrw.de</a:t>
            </a:r>
          </a:p>
          <a:p>
            <a:pPr lvl="2"/>
            <a:r>
              <a:rPr lang="de-DE" dirty="0" smtClean="0"/>
              <a:t>diana.baecker@brms.nrw.de </a:t>
            </a:r>
            <a:endParaRPr lang="de-DE" dirty="0"/>
          </a:p>
          <a:p>
            <a:pPr>
              <a:spcBef>
                <a:spcPts val="1800"/>
              </a:spcBef>
            </a:pPr>
            <a:r>
              <a:rPr lang="de-DE" b="1" dirty="0" smtClean="0"/>
              <a:t>Im </a:t>
            </a:r>
            <a:r>
              <a:rPr lang="de-DE" b="1" dirty="0"/>
              <a:t>Internet: </a:t>
            </a:r>
            <a:endParaRPr lang="de-DE" b="1" dirty="0" smtClean="0"/>
          </a:p>
          <a:p>
            <a:pPr marL="0" indent="358766">
              <a:buNone/>
            </a:pPr>
            <a:r>
              <a:rPr lang="de-DE" dirty="0" smtClean="0"/>
              <a:t>www.bezreg-muenster.de/de/energiewende/index.html</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16</a:t>
            </a:fld>
            <a:endParaRPr lang="de-DE" dirty="0"/>
          </a:p>
        </p:txBody>
      </p:sp>
      <p:pic>
        <p:nvPicPr>
          <p:cNvPr id="5" name="Grafik 4"/>
          <p:cNvPicPr>
            <a:picLocks noChangeAspect="1"/>
          </p:cNvPicPr>
          <p:nvPr/>
        </p:nvPicPr>
        <p:blipFill>
          <a:blip r:embed="rId4"/>
          <a:stretch>
            <a:fillRect/>
          </a:stretch>
        </p:blipFill>
        <p:spPr>
          <a:xfrm>
            <a:off x="5538199" y="5274769"/>
            <a:ext cx="2442752" cy="1482551"/>
          </a:xfrm>
          <a:prstGeom prst="rect">
            <a:avLst/>
          </a:prstGeom>
        </p:spPr>
      </p:pic>
    </p:spTree>
    <p:extLst>
      <p:ext uri="{BB962C8B-B14F-4D97-AF65-F5344CB8AC3E}">
        <p14:creationId xmlns:p14="http://schemas.microsoft.com/office/powerpoint/2010/main" val="399862782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4"/>
          </p:nvPr>
        </p:nvSpPr>
        <p:spPr>
          <a:xfrm>
            <a:off x="429099" y="1196753"/>
            <a:ext cx="8166100" cy="4852988"/>
          </a:xfrm>
        </p:spPr>
        <p:txBody>
          <a:bodyPr/>
          <a:lstStyle/>
          <a:p>
            <a:pPr marL="0" indent="0" algn="ctr" eaLnBrk="1" hangingPunct="1">
              <a:lnSpc>
                <a:spcPct val="110000"/>
              </a:lnSpc>
              <a:spcBef>
                <a:spcPct val="0"/>
              </a:spcBef>
              <a:buClrTx/>
              <a:buNone/>
            </a:pPr>
            <a:endParaRPr lang="en-US" sz="4400" b="1" kern="1200" dirty="0">
              <a:solidFill>
                <a:srgbClr val="000000"/>
              </a:solidFill>
              <a:latin typeface="Arial Bold" charset="0"/>
              <a:ea typeface="ヒラギノ角ゴ ProN W3" charset="-128"/>
              <a:sym typeface="Arial Bold" charset="0"/>
            </a:endParaRPr>
          </a:p>
          <a:p>
            <a:pPr marL="0" indent="0" algn="ctr" eaLnBrk="1" hangingPunct="1">
              <a:lnSpc>
                <a:spcPct val="110000"/>
              </a:lnSpc>
              <a:spcBef>
                <a:spcPct val="0"/>
              </a:spcBef>
              <a:buClrTx/>
              <a:buNone/>
            </a:pPr>
            <a:r>
              <a:rPr lang="en-US" sz="4400" b="1" kern="1200" dirty="0" err="1" smtClean="0">
                <a:solidFill>
                  <a:srgbClr val="000000"/>
                </a:solidFill>
                <a:latin typeface="Arial Bold" charset="0"/>
                <a:ea typeface="ヒラギノ角ゴ ProN W3" charset="-128"/>
                <a:sym typeface="Arial Bold" charset="0"/>
              </a:rPr>
              <a:t>Herzlichen</a:t>
            </a:r>
            <a:r>
              <a:rPr lang="en-US" sz="4400" b="1" kern="1200" dirty="0" smtClean="0">
                <a:solidFill>
                  <a:srgbClr val="000000"/>
                </a:solidFill>
                <a:latin typeface="Arial Bold" charset="0"/>
                <a:ea typeface="ヒラギノ角ゴ ProN W3" charset="-128"/>
                <a:sym typeface="Arial Bold" charset="0"/>
              </a:rPr>
              <a:t> </a:t>
            </a:r>
            <a:r>
              <a:rPr lang="en-US" sz="4400" b="1" kern="1200" dirty="0">
                <a:solidFill>
                  <a:srgbClr val="000000"/>
                </a:solidFill>
                <a:latin typeface="Arial Bold" charset="0"/>
                <a:ea typeface="ヒラギノ角ゴ ProN W3" charset="-128"/>
                <a:sym typeface="Arial Bold" charset="0"/>
              </a:rPr>
              <a:t>Dank </a:t>
            </a:r>
            <a:r>
              <a:rPr lang="en-US" sz="4400" b="1" kern="1200" dirty="0" err="1">
                <a:solidFill>
                  <a:srgbClr val="000000"/>
                </a:solidFill>
                <a:latin typeface="Arial Bold" charset="0"/>
                <a:ea typeface="ヒラギノ角ゴ ProN W3" charset="-128"/>
                <a:sym typeface="Arial Bold" charset="0"/>
              </a:rPr>
              <a:t>für</a:t>
            </a:r>
            <a:r>
              <a:rPr lang="en-US" sz="4400" b="1" kern="1200" dirty="0">
                <a:solidFill>
                  <a:srgbClr val="000000"/>
                </a:solidFill>
                <a:latin typeface="Arial Bold" charset="0"/>
                <a:ea typeface="ヒラギノ角ゴ ProN W3" charset="-128"/>
                <a:sym typeface="Arial Bold" charset="0"/>
              </a:rPr>
              <a:t> </a:t>
            </a:r>
            <a:r>
              <a:rPr lang="en-US" sz="4400" b="1" kern="1200" dirty="0" err="1">
                <a:solidFill>
                  <a:srgbClr val="000000"/>
                </a:solidFill>
                <a:latin typeface="Arial Bold" charset="0"/>
                <a:ea typeface="ヒラギノ角ゴ ProN W3" charset="-128"/>
                <a:sym typeface="Arial Bold" charset="0"/>
              </a:rPr>
              <a:t>Ihre</a:t>
            </a:r>
            <a:r>
              <a:rPr lang="en-US" sz="4400" b="1" kern="1200" dirty="0">
                <a:solidFill>
                  <a:srgbClr val="000000"/>
                </a:solidFill>
                <a:latin typeface="Arial Bold" charset="0"/>
                <a:ea typeface="ヒラギノ角ゴ ProN W3" charset="-128"/>
                <a:sym typeface="Arial Bold" charset="0"/>
              </a:rPr>
              <a:t> </a:t>
            </a:r>
          </a:p>
          <a:p>
            <a:pPr marL="0" indent="0" algn="ctr" eaLnBrk="1" hangingPunct="1">
              <a:lnSpc>
                <a:spcPct val="110000"/>
              </a:lnSpc>
              <a:spcBef>
                <a:spcPct val="0"/>
              </a:spcBef>
              <a:buClrTx/>
              <a:buNone/>
            </a:pPr>
            <a:r>
              <a:rPr lang="en-US" sz="4400" b="1" kern="1200" dirty="0" err="1">
                <a:solidFill>
                  <a:srgbClr val="000000"/>
                </a:solidFill>
                <a:latin typeface="Arial Bold" charset="0"/>
                <a:ea typeface="ヒラギノ角ゴ ProN W3" charset="-128"/>
                <a:sym typeface="Arial Bold" charset="0"/>
              </a:rPr>
              <a:t>Aufmerksamkeit</a:t>
            </a:r>
            <a:r>
              <a:rPr lang="en-US" sz="4400" b="1" kern="1200" dirty="0">
                <a:solidFill>
                  <a:srgbClr val="000000"/>
                </a:solidFill>
                <a:latin typeface="Arial Bold" charset="0"/>
                <a:ea typeface="ヒラギノ角ゴ ProN W3" charset="-128"/>
                <a:sym typeface="Arial Bold" charset="0"/>
              </a:rPr>
              <a:t>!</a:t>
            </a:r>
          </a:p>
          <a:p>
            <a:pPr marL="0" indent="0" eaLnBrk="1" hangingPunct="1">
              <a:lnSpc>
                <a:spcPct val="110000"/>
              </a:lnSpc>
              <a:spcBef>
                <a:spcPct val="0"/>
              </a:spcBef>
              <a:buClrTx/>
              <a:buNone/>
            </a:pPr>
            <a:endParaRPr lang="en-US" sz="3200" b="1" kern="1200" dirty="0">
              <a:solidFill>
                <a:srgbClr val="000000"/>
              </a:solidFill>
              <a:latin typeface="Arial Bold" charset="0"/>
              <a:ea typeface="ヒラギノ角ゴ ProN W3" charset="-128"/>
              <a:sym typeface="Arial Bold" charset="0"/>
            </a:endParaRPr>
          </a:p>
          <a:p>
            <a:pPr marL="0" indent="0" eaLnBrk="1" hangingPunct="1">
              <a:lnSpc>
                <a:spcPct val="110000"/>
              </a:lnSpc>
              <a:spcBef>
                <a:spcPct val="0"/>
              </a:spcBef>
              <a:buClrTx/>
              <a:buNone/>
            </a:pPr>
            <a:endParaRPr lang="en-US" sz="2800" b="1" kern="1200" dirty="0">
              <a:solidFill>
                <a:srgbClr val="000000"/>
              </a:solidFill>
              <a:latin typeface="Arial Bold" charset="0"/>
              <a:ea typeface="ヒラギノ角ゴ ProN W3" charset="-128"/>
              <a:sym typeface="Arial Bold" charset="0"/>
            </a:endParaRPr>
          </a:p>
          <a:p>
            <a:pPr marL="0" indent="0" eaLnBrk="1" hangingPunct="1">
              <a:lnSpc>
                <a:spcPct val="110000"/>
              </a:lnSpc>
              <a:spcBef>
                <a:spcPct val="0"/>
              </a:spcBef>
              <a:buClrTx/>
              <a:buNone/>
            </a:pPr>
            <a:r>
              <a:rPr lang="en-US" sz="2800" b="1" kern="1200" dirty="0" err="1">
                <a:solidFill>
                  <a:srgbClr val="000000"/>
                </a:solidFill>
                <a:latin typeface="Arial Bold" charset="0"/>
                <a:ea typeface="ヒラギノ角ゴ ProN W3" charset="-128"/>
                <a:sym typeface="Arial Bold" charset="0"/>
              </a:rPr>
              <a:t>Energie</a:t>
            </a:r>
            <a:r>
              <a:rPr lang="en-US" sz="2800" b="1" kern="1200" dirty="0">
                <a:solidFill>
                  <a:srgbClr val="000000"/>
                </a:solidFill>
                <a:latin typeface="Arial Bold" charset="0"/>
                <a:ea typeface="ヒラギノ角ゴ ProN W3" charset="-128"/>
                <a:sym typeface="Arial Bold" charset="0"/>
              </a:rPr>
              <a:t>(</a:t>
            </a:r>
            <a:r>
              <a:rPr lang="en-US" sz="2800" b="1" kern="1200" dirty="0" err="1">
                <a:solidFill>
                  <a:srgbClr val="000000"/>
                </a:solidFill>
                <a:latin typeface="Arial Bold" charset="0"/>
                <a:ea typeface="ヒラギノ角ゴ ProN W3" charset="-128"/>
                <a:sym typeface="Arial Bold" charset="0"/>
              </a:rPr>
              <a:t>wende</a:t>
            </a:r>
            <a:r>
              <a:rPr lang="en-US" sz="2800" b="1" kern="1200" dirty="0">
                <a:solidFill>
                  <a:srgbClr val="000000"/>
                </a:solidFill>
                <a:latin typeface="Arial Bold" charset="0"/>
                <a:ea typeface="ヒラギノ角ゴ ProN W3" charset="-128"/>
                <a:sym typeface="Arial Bold" charset="0"/>
              </a:rPr>
              <a:t>)_</a:t>
            </a:r>
            <a:r>
              <a:rPr lang="en-US" sz="2800" b="1" kern="1200" dirty="0" err="1">
                <a:solidFill>
                  <a:srgbClr val="000000"/>
                </a:solidFill>
                <a:latin typeface="Arial Bold" charset="0"/>
                <a:ea typeface="ヒラギノ角ゴ ProN W3" charset="-128"/>
                <a:sym typeface="Arial Bold" charset="0"/>
              </a:rPr>
              <a:t>für</a:t>
            </a:r>
            <a:r>
              <a:rPr lang="en-US" sz="2800" b="1" kern="1200" dirty="0">
                <a:solidFill>
                  <a:srgbClr val="000000"/>
                </a:solidFill>
                <a:latin typeface="Arial Bold" charset="0"/>
                <a:ea typeface="ヒラギノ角ゴ ProN W3" charset="-128"/>
                <a:sym typeface="Arial Bold" charset="0"/>
              </a:rPr>
              <a:t> die Region</a:t>
            </a:r>
          </a:p>
          <a:p>
            <a:pPr marL="0" indent="0" eaLnBrk="1" hangingPunct="1">
              <a:spcBef>
                <a:spcPct val="0"/>
              </a:spcBef>
              <a:buClrTx/>
              <a:buNone/>
            </a:pPr>
            <a:r>
              <a:rPr lang="de-DE" sz="2400" kern="1200" dirty="0">
                <a:solidFill>
                  <a:srgbClr val="000000"/>
                </a:solidFill>
                <a:latin typeface="Arial Bold"/>
                <a:ea typeface="ヒラギノ角ゴ ProN W3" charset="-128"/>
              </a:rPr>
              <a:t>Die Mischung macht‘s!</a:t>
            </a:r>
          </a:p>
          <a:p>
            <a:pPr marL="0" indent="0">
              <a:buNone/>
            </a:pPr>
            <a:endParaRPr lang="de-DE" dirty="0" smtClean="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17</a:t>
            </a:fld>
            <a:endParaRPr lang="de-DE" dirty="0"/>
          </a:p>
        </p:txBody>
      </p:sp>
      <p:pic>
        <p:nvPicPr>
          <p:cNvPr id="5" name="Grafik 4"/>
          <p:cNvPicPr>
            <a:picLocks noChangeAspect="1"/>
          </p:cNvPicPr>
          <p:nvPr/>
        </p:nvPicPr>
        <p:blipFill>
          <a:blip r:embed="rId3"/>
          <a:stretch>
            <a:fillRect/>
          </a:stretch>
        </p:blipFill>
        <p:spPr>
          <a:xfrm>
            <a:off x="5538199" y="5308466"/>
            <a:ext cx="2442752" cy="1482551"/>
          </a:xfrm>
          <a:prstGeom prst="rect">
            <a:avLst/>
          </a:prstGeom>
        </p:spPr>
      </p:pic>
    </p:spTree>
    <p:extLst>
      <p:ext uri="{BB962C8B-B14F-4D97-AF65-F5344CB8AC3E}">
        <p14:creationId xmlns:p14="http://schemas.microsoft.com/office/powerpoint/2010/main" val="63631899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a:t>Warum?</a:t>
            </a:r>
          </a:p>
        </p:txBody>
      </p:sp>
      <p:sp>
        <p:nvSpPr>
          <p:cNvPr id="3" name="Textplatzhalter 2"/>
          <p:cNvSpPr>
            <a:spLocks noGrp="1"/>
          </p:cNvSpPr>
          <p:nvPr>
            <p:ph type="body" sz="quarter" idx="14"/>
          </p:nvPr>
        </p:nvSpPr>
        <p:spPr>
          <a:xfrm>
            <a:off x="433389" y="1124745"/>
            <a:ext cx="8166100" cy="4852988"/>
          </a:xfrm>
        </p:spPr>
        <p:txBody>
          <a:bodyPr/>
          <a:lstStyle/>
          <a:p>
            <a:pPr marL="0" indent="0">
              <a:buNone/>
            </a:pPr>
            <a:r>
              <a:rPr lang="de-DE" dirty="0" smtClean="0"/>
              <a:t>Ausbau </a:t>
            </a:r>
            <a:r>
              <a:rPr lang="de-DE" dirty="0"/>
              <a:t>der erneuerbaren Energien </a:t>
            </a:r>
            <a:r>
              <a:rPr lang="de-DE" dirty="0" smtClean="0"/>
              <a:t>ist </a:t>
            </a:r>
            <a:r>
              <a:rPr lang="de-DE" b="1" dirty="0"/>
              <a:t>Schlüsselfaktor</a:t>
            </a:r>
            <a:r>
              <a:rPr lang="de-DE" dirty="0"/>
              <a:t> für das Erreichen der </a:t>
            </a:r>
            <a:r>
              <a:rPr lang="de-DE" dirty="0" smtClean="0"/>
              <a:t>Klimaschutzziele </a:t>
            </a:r>
            <a:r>
              <a:rPr lang="de-DE" dirty="0"/>
              <a:t>und die Sicherung einer verlässlichen </a:t>
            </a:r>
            <a:r>
              <a:rPr lang="de-DE" dirty="0" smtClean="0"/>
              <a:t>Energieversorgung</a:t>
            </a:r>
          </a:p>
          <a:p>
            <a:pPr lvl="1" indent="-342891">
              <a:buFont typeface="Wingdings" panose="05000000000000000000" pitchFamily="2" charset="2"/>
              <a:buChar char="Ø"/>
            </a:pPr>
            <a:r>
              <a:rPr lang="de-DE" dirty="0" smtClean="0"/>
              <a:t>immense </a:t>
            </a:r>
            <a:r>
              <a:rPr lang="de-DE" dirty="0"/>
              <a:t>Bedeutung für die </a:t>
            </a:r>
            <a:r>
              <a:rPr lang="de-DE" b="1" dirty="0"/>
              <a:t>Zukunft nicht nur </a:t>
            </a:r>
            <a:r>
              <a:rPr lang="de-DE" b="1" dirty="0" smtClean="0"/>
              <a:t>unserer   Region </a:t>
            </a:r>
            <a:endParaRPr lang="de-DE" b="1" dirty="0"/>
          </a:p>
          <a:p>
            <a:pPr lvl="1">
              <a:spcBef>
                <a:spcPts val="1800"/>
              </a:spcBef>
              <a:buFont typeface="Wingdings" panose="05000000000000000000" pitchFamily="2" charset="2"/>
              <a:buChar char="Ø"/>
            </a:pPr>
            <a:r>
              <a:rPr lang="de-DE" dirty="0" smtClean="0"/>
              <a:t>erfordert </a:t>
            </a:r>
            <a:r>
              <a:rPr lang="de-DE" dirty="0"/>
              <a:t>einen </a:t>
            </a:r>
            <a:r>
              <a:rPr lang="de-DE" b="1" dirty="0"/>
              <a:t>zügigen umfangreichen </a:t>
            </a:r>
            <a:r>
              <a:rPr lang="de-DE" b="1" dirty="0" smtClean="0"/>
              <a:t>Transformations-prozess</a:t>
            </a:r>
            <a:r>
              <a:rPr lang="de-DE" dirty="0" smtClean="0"/>
              <a:t> </a:t>
            </a:r>
            <a:r>
              <a:rPr lang="de-DE" dirty="0"/>
              <a:t>- bei gleichzeitig hohen Umweltstandards und </a:t>
            </a:r>
            <a:r>
              <a:rPr lang="de-DE" dirty="0" smtClean="0"/>
              <a:t>Rechtssicherheit</a:t>
            </a:r>
          </a:p>
          <a:p>
            <a:pPr marL="57149" indent="0">
              <a:spcBef>
                <a:spcPts val="1800"/>
              </a:spcBef>
              <a:buNone/>
            </a:pPr>
            <a:r>
              <a:rPr lang="de-DE" b="1" dirty="0" smtClean="0"/>
              <a:t>Aufgabe</a:t>
            </a:r>
            <a:r>
              <a:rPr lang="de-DE" dirty="0" smtClean="0"/>
              <a:t> ist: </a:t>
            </a:r>
          </a:p>
          <a:p>
            <a:pPr marL="457189" lvl="1" indent="0">
              <a:spcBef>
                <a:spcPts val="1800"/>
              </a:spcBef>
              <a:buNone/>
            </a:pPr>
            <a:r>
              <a:rPr lang="de-DE" dirty="0" smtClean="0"/>
              <a:t>Chancen </a:t>
            </a:r>
            <a:r>
              <a:rPr lang="de-DE" dirty="0"/>
              <a:t>für die Region frühzeitig erkennen, </a:t>
            </a:r>
            <a:r>
              <a:rPr lang="de-DE" dirty="0" smtClean="0"/>
              <a:t>Hindernisse </a:t>
            </a:r>
            <a:r>
              <a:rPr lang="de-DE" dirty="0" smtClean="0"/>
              <a:t>zu identifizieren </a:t>
            </a:r>
            <a:r>
              <a:rPr lang="de-DE" dirty="0" smtClean="0"/>
              <a:t>und </a:t>
            </a:r>
            <a:r>
              <a:rPr lang="de-DE" dirty="0"/>
              <a:t>auf deren Beseitigung </a:t>
            </a:r>
            <a:r>
              <a:rPr lang="de-DE" dirty="0" smtClean="0"/>
              <a:t>hinwirken. </a:t>
            </a:r>
            <a:endParaRPr lang="de-DE" dirty="0"/>
          </a:p>
          <a:p>
            <a:pPr lvl="1">
              <a:spcBef>
                <a:spcPts val="1800"/>
              </a:spcBef>
              <a:buFont typeface="Wingdings" panose="05000000000000000000" pitchFamily="2" charset="2"/>
              <a:buChar char="Ø"/>
            </a:pPr>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2</a:t>
            </a:fld>
            <a:endParaRPr lang="de-DE" dirty="0"/>
          </a:p>
        </p:txBody>
      </p:sp>
      <p:pic>
        <p:nvPicPr>
          <p:cNvPr id="5" name="Grafik 4"/>
          <p:cNvPicPr>
            <a:picLocks noChangeAspect="1"/>
          </p:cNvPicPr>
          <p:nvPr/>
        </p:nvPicPr>
        <p:blipFill>
          <a:blip r:embed="rId3"/>
          <a:stretch>
            <a:fillRect/>
          </a:stretch>
        </p:blipFill>
        <p:spPr>
          <a:xfrm>
            <a:off x="6048164" y="5809129"/>
            <a:ext cx="1728192" cy="1048872"/>
          </a:xfrm>
          <a:prstGeom prst="rect">
            <a:avLst/>
          </a:prstGeom>
        </p:spPr>
      </p:pic>
    </p:spTree>
    <p:extLst>
      <p:ext uri="{BB962C8B-B14F-4D97-AF65-F5344CB8AC3E}">
        <p14:creationId xmlns:p14="http://schemas.microsoft.com/office/powerpoint/2010/main" val="22818104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Wer? Stabsstelle</a:t>
            </a:r>
            <a:endParaRPr lang="de-DE" sz="2000" dirty="0"/>
          </a:p>
        </p:txBody>
      </p:sp>
      <p:sp>
        <p:nvSpPr>
          <p:cNvPr id="3" name="Textplatzhalter 2"/>
          <p:cNvSpPr>
            <a:spLocks noGrp="1"/>
          </p:cNvSpPr>
          <p:nvPr>
            <p:ph type="body" sz="quarter" idx="14"/>
          </p:nvPr>
        </p:nvSpPr>
        <p:spPr>
          <a:xfrm>
            <a:off x="433389" y="1124745"/>
            <a:ext cx="8166100" cy="4852988"/>
          </a:xfrm>
        </p:spPr>
        <p:txBody>
          <a:bodyPr/>
          <a:lstStyle/>
          <a:p>
            <a:pPr marL="741363" lvl="1" indent="-471488">
              <a:buFont typeface="Wingdings" panose="05000000000000000000" pitchFamily="2" charset="2"/>
              <a:buChar char="Ø"/>
            </a:pPr>
            <a:endParaRPr lang="de-DE" dirty="0" smtClean="0"/>
          </a:p>
          <a:p>
            <a:pPr marL="741363" lvl="1" indent="-471488">
              <a:buFont typeface="Wingdings" panose="05000000000000000000" pitchFamily="2" charset="2"/>
              <a:buChar char="Ø"/>
            </a:pPr>
            <a:r>
              <a:rPr lang="de-DE" dirty="0" smtClean="0"/>
              <a:t>Stabsstelle Energiewende</a:t>
            </a:r>
            <a:r>
              <a:rPr lang="de-DE" b="1" dirty="0" smtClean="0"/>
              <a:t> </a:t>
            </a:r>
            <a:endParaRPr lang="de-DE" b="1" dirty="0"/>
          </a:p>
          <a:p>
            <a:pPr marL="741363" lvl="1" indent="-471488">
              <a:spcBef>
                <a:spcPts val="1800"/>
              </a:spcBef>
              <a:buFont typeface="Wingdings" panose="05000000000000000000" pitchFamily="2" charset="2"/>
              <a:buChar char="Ø"/>
            </a:pPr>
            <a:r>
              <a:rPr lang="de-DE" dirty="0"/>
              <a:t>Stabsstelle </a:t>
            </a:r>
            <a:r>
              <a:rPr lang="de-DE" dirty="0" smtClean="0"/>
              <a:t>Strukturpolitik</a:t>
            </a:r>
            <a:endParaRPr lang="de-DE" dirty="0"/>
          </a:p>
          <a:p>
            <a:pPr marL="741363" lvl="1" indent="-471488">
              <a:spcBef>
                <a:spcPts val="1800"/>
              </a:spcBef>
              <a:buFont typeface="Wingdings" panose="05000000000000000000" pitchFamily="2" charset="2"/>
              <a:buChar char="Ø"/>
            </a:pPr>
            <a:endParaRPr lang="de-DE" dirty="0" smtClean="0"/>
          </a:p>
          <a:p>
            <a:pPr marL="741363" lvl="1" indent="-471488">
              <a:spcBef>
                <a:spcPts val="1800"/>
              </a:spcBef>
              <a:buFont typeface="Wingdings" panose="05000000000000000000" pitchFamily="2" charset="2"/>
              <a:buChar char="Ø"/>
            </a:pPr>
            <a:endParaRPr lang="de-DE" dirty="0"/>
          </a:p>
          <a:p>
            <a:pPr marL="741363" lvl="1" indent="-471488">
              <a:spcBef>
                <a:spcPts val="1800"/>
              </a:spcBef>
              <a:buFont typeface="Wingdings" panose="05000000000000000000" pitchFamily="2" charset="2"/>
              <a:buChar char="Ø"/>
            </a:pPr>
            <a:endParaRPr lang="de-DE" dirty="0" smtClean="0"/>
          </a:p>
          <a:p>
            <a:pPr marL="269875" lvl="1" indent="0">
              <a:spcBef>
                <a:spcPts val="1800"/>
              </a:spcBef>
              <a:buNone/>
            </a:pPr>
            <a:endParaRPr lang="de-DE" dirty="0" smtClean="0"/>
          </a:p>
          <a:p>
            <a:pPr marL="269875" lvl="1" indent="0">
              <a:spcBef>
                <a:spcPts val="1800"/>
              </a:spcBef>
              <a:buNone/>
            </a:pPr>
            <a:endParaRPr lang="de-DE" sz="800" dirty="0" smtClean="0"/>
          </a:p>
          <a:p>
            <a:pPr marL="741363" lvl="1" indent="-471488">
              <a:spcBef>
                <a:spcPts val="1800"/>
              </a:spcBef>
              <a:buFont typeface="Wingdings" panose="05000000000000000000" pitchFamily="2" charset="2"/>
              <a:buChar char="Ø"/>
            </a:pPr>
            <a:r>
              <a:rPr lang="de-DE" dirty="0" smtClean="0"/>
              <a:t>Arbeitsgruppe Energiewende</a:t>
            </a:r>
            <a:endParaRPr lang="de-DE" dirty="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3</a:t>
            </a:fld>
            <a:endParaRPr lang="de-DE" dirty="0"/>
          </a:p>
        </p:txBody>
      </p:sp>
      <p:pic>
        <p:nvPicPr>
          <p:cNvPr id="5" name="Grafik 4"/>
          <p:cNvPicPr>
            <a:picLocks noChangeAspect="1"/>
          </p:cNvPicPr>
          <p:nvPr/>
        </p:nvPicPr>
        <p:blipFill>
          <a:blip r:embed="rId3"/>
          <a:stretch>
            <a:fillRect/>
          </a:stretch>
        </p:blipFill>
        <p:spPr>
          <a:xfrm>
            <a:off x="6048164" y="5681370"/>
            <a:ext cx="1938696" cy="1176631"/>
          </a:xfrm>
          <a:prstGeom prst="rect">
            <a:avLst/>
          </a:prstGeom>
        </p:spPr>
      </p:pic>
      <p:pic>
        <p:nvPicPr>
          <p:cNvPr id="1026" name="Picture 2" descr="https://outlook.bezreg-muenster.nrw.de/ews/Exchange.asmx/s/GetUserPhoto?email=Roman.Turczynski@bezreg-muenster.nrw.de&amp;size=HR648x6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2862594"/>
            <a:ext cx="2045126" cy="2045126"/>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3239852" y="2800245"/>
            <a:ext cx="5004556" cy="2062103"/>
          </a:xfrm>
          <a:prstGeom prst="rect">
            <a:avLst/>
          </a:prstGeom>
        </p:spPr>
        <p:txBody>
          <a:bodyPr wrap="square">
            <a:spAutoFit/>
          </a:bodyPr>
          <a:lstStyle/>
          <a:p>
            <a:pPr marL="342900" lvl="0" indent="-342900" eaLnBrk="0" hangingPunct="0">
              <a:spcBef>
                <a:spcPts val="1200"/>
              </a:spcBef>
              <a:buClr>
                <a:srgbClr val="E2001A"/>
              </a:buClr>
              <a:buFont typeface="Arial" panose="020B0604020202020204" pitchFamily="34" charset="0"/>
              <a:buChar char="•"/>
            </a:pPr>
            <a:r>
              <a:rPr lang="de-DE" sz="2000" b="1" kern="0" dirty="0" smtClean="0">
                <a:solidFill>
                  <a:srgbClr val="000000"/>
                </a:solidFill>
                <a:latin typeface="Arial"/>
                <a:ea typeface="ヒラギノ角ゴ ProN W3"/>
                <a:sym typeface="Arial" charset="0"/>
              </a:rPr>
              <a:t>Persönlich:</a:t>
            </a:r>
          </a:p>
          <a:p>
            <a:pPr marL="357188" lvl="1" eaLnBrk="0" hangingPunct="0">
              <a:spcBef>
                <a:spcPts val="1200"/>
              </a:spcBef>
              <a:buClr>
                <a:srgbClr val="E2001A"/>
              </a:buClr>
            </a:pPr>
            <a:r>
              <a:rPr lang="de-DE" sz="2000" kern="0" dirty="0" smtClean="0">
                <a:solidFill>
                  <a:srgbClr val="000000"/>
                </a:solidFill>
                <a:latin typeface="Arial"/>
                <a:ea typeface="ヒラギノ角ゴ ProN W3"/>
                <a:sym typeface="Arial" charset="0"/>
              </a:rPr>
              <a:t>0251 </a:t>
            </a:r>
            <a:r>
              <a:rPr lang="de-DE" sz="2000" kern="0" dirty="0">
                <a:solidFill>
                  <a:srgbClr val="000000"/>
                </a:solidFill>
                <a:latin typeface="Arial"/>
                <a:ea typeface="ヒラギノ角ゴ ProN W3"/>
                <a:sym typeface="Arial" charset="0"/>
              </a:rPr>
              <a:t>– 411 </a:t>
            </a:r>
            <a:r>
              <a:rPr lang="de-DE" sz="2000" kern="0" dirty="0" smtClean="0">
                <a:solidFill>
                  <a:srgbClr val="000000"/>
                </a:solidFill>
                <a:latin typeface="Arial"/>
                <a:ea typeface="ヒラギノ角ゴ ProN W3"/>
                <a:sym typeface="Arial" charset="0"/>
              </a:rPr>
              <a:t>3097 </a:t>
            </a:r>
          </a:p>
          <a:p>
            <a:pPr lvl="0" eaLnBrk="0" hangingPunct="0">
              <a:spcBef>
                <a:spcPts val="1200"/>
              </a:spcBef>
              <a:buClr>
                <a:srgbClr val="E2001A"/>
              </a:buClr>
            </a:pPr>
            <a:endParaRPr lang="de-DE" sz="800" kern="0" dirty="0" smtClean="0">
              <a:solidFill>
                <a:srgbClr val="000000"/>
              </a:solidFill>
              <a:latin typeface="Arial"/>
              <a:ea typeface="ヒラギノ角ゴ ProN W3"/>
              <a:sym typeface="Arial" charset="0"/>
            </a:endParaRPr>
          </a:p>
          <a:p>
            <a:pPr marL="342900" lvl="0" indent="-342900" eaLnBrk="0" hangingPunct="0">
              <a:spcBef>
                <a:spcPts val="1200"/>
              </a:spcBef>
              <a:buClr>
                <a:srgbClr val="E2001A"/>
              </a:buClr>
              <a:buFont typeface="Arial" panose="020B0604020202020204" pitchFamily="34" charset="0"/>
              <a:buChar char="•"/>
            </a:pPr>
            <a:r>
              <a:rPr lang="de-DE" sz="2000" b="1" kern="0" dirty="0" smtClean="0">
                <a:solidFill>
                  <a:srgbClr val="000000"/>
                </a:solidFill>
                <a:latin typeface="Arial"/>
                <a:ea typeface="ヒラギノ角ゴ ProN W3"/>
                <a:sym typeface="Arial" charset="0"/>
              </a:rPr>
              <a:t>Per E-Mail: </a:t>
            </a:r>
          </a:p>
          <a:p>
            <a:pPr marL="357188" lvl="1" eaLnBrk="0" hangingPunct="0">
              <a:spcBef>
                <a:spcPts val="1200"/>
              </a:spcBef>
              <a:buClr>
                <a:srgbClr val="E2001A"/>
              </a:buClr>
            </a:pPr>
            <a:r>
              <a:rPr lang="de-DE" sz="2000" kern="0" dirty="0" smtClean="0">
                <a:solidFill>
                  <a:srgbClr val="000000"/>
                </a:solidFill>
                <a:latin typeface="Arial"/>
                <a:ea typeface="ヒラギノ角ゴ ProN W3"/>
                <a:sym typeface="Arial" charset="0"/>
              </a:rPr>
              <a:t>Roman.Turczynski@brms.nrw.de </a:t>
            </a:r>
            <a:endParaRPr lang="de-DE" sz="1600" dirty="0"/>
          </a:p>
        </p:txBody>
      </p:sp>
    </p:spTree>
    <p:extLst>
      <p:ext uri="{BB962C8B-B14F-4D97-AF65-F5344CB8AC3E}">
        <p14:creationId xmlns:p14="http://schemas.microsoft.com/office/powerpoint/2010/main" val="233222901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Wer? - Arbeitsgruppe Energiewende</a:t>
            </a:r>
            <a:endParaRPr lang="de-DE" sz="2000" dirty="0"/>
          </a:p>
        </p:txBody>
      </p:sp>
      <p:sp>
        <p:nvSpPr>
          <p:cNvPr id="3" name="Textplatzhalter 2"/>
          <p:cNvSpPr>
            <a:spLocks noGrp="1"/>
          </p:cNvSpPr>
          <p:nvPr>
            <p:ph type="body" sz="quarter" idx="14"/>
          </p:nvPr>
        </p:nvSpPr>
        <p:spPr>
          <a:xfrm>
            <a:off x="420838" y="1124745"/>
            <a:ext cx="8166100" cy="1646635"/>
          </a:xfrm>
        </p:spPr>
        <p:txBody>
          <a:bodyPr/>
          <a:lstStyle/>
          <a:p>
            <a:r>
              <a:rPr lang="de-DE" dirty="0"/>
              <a:t>Gemeinsame Leitung: Abteilungsleitende der Abteilungen 3 und </a:t>
            </a:r>
            <a:r>
              <a:rPr lang="de-DE" dirty="0" smtClean="0"/>
              <a:t>5</a:t>
            </a:r>
          </a:p>
          <a:p>
            <a:r>
              <a:rPr lang="de-DE" dirty="0" smtClean="0"/>
              <a:t>Stabsstelle Energiewende inkl. Geschäftsstelle AG</a:t>
            </a:r>
            <a:endParaRPr lang="de-DE" dirty="0"/>
          </a:p>
          <a:p>
            <a:r>
              <a:rPr lang="de-DE" dirty="0" smtClean="0"/>
              <a:t>Strukturpolitischer Referent</a:t>
            </a:r>
          </a:p>
          <a:p>
            <a:r>
              <a:rPr lang="de-DE" dirty="0" smtClean="0"/>
              <a:t>25 - Energieleitungen</a:t>
            </a:r>
          </a:p>
          <a:p>
            <a:r>
              <a:rPr lang="de-DE" dirty="0" smtClean="0"/>
              <a:t>32 - Regionalentwicklung</a:t>
            </a:r>
          </a:p>
          <a:p>
            <a:r>
              <a:rPr lang="de-DE" dirty="0" smtClean="0"/>
              <a:t>34 - EU-Förderung, Wirtschaftsförderung, INTERREG</a:t>
            </a:r>
          </a:p>
          <a:p>
            <a:r>
              <a:rPr lang="de-DE" dirty="0" smtClean="0"/>
              <a:t>35 - Städtebau, Bauaufsicht</a:t>
            </a:r>
          </a:p>
          <a:p>
            <a:r>
              <a:rPr lang="de-DE" dirty="0" smtClean="0"/>
              <a:t>51 - Landschaft</a:t>
            </a:r>
          </a:p>
          <a:p>
            <a:r>
              <a:rPr lang="de-DE" dirty="0" smtClean="0"/>
              <a:t>53 - Immissionsschutz, anlagenbezogener Umweltschutz, 	inkl. RIW (Regionalinitiative Wind)</a:t>
            </a:r>
          </a:p>
          <a:p>
            <a:endParaRPr lang="de-DE" dirty="0" smtClean="0"/>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4</a:t>
            </a:fld>
            <a:endParaRPr lang="de-DE" dirty="0"/>
          </a:p>
        </p:txBody>
      </p:sp>
      <p:pic>
        <p:nvPicPr>
          <p:cNvPr id="7" name="Grafik 6"/>
          <p:cNvPicPr>
            <a:picLocks noChangeAspect="1"/>
          </p:cNvPicPr>
          <p:nvPr/>
        </p:nvPicPr>
        <p:blipFill>
          <a:blip r:embed="rId3"/>
          <a:stretch>
            <a:fillRect/>
          </a:stretch>
        </p:blipFill>
        <p:spPr>
          <a:xfrm>
            <a:off x="5904148" y="5890751"/>
            <a:ext cx="1584176" cy="958630"/>
          </a:xfrm>
          <a:prstGeom prst="rect">
            <a:avLst/>
          </a:prstGeom>
        </p:spPr>
      </p:pic>
    </p:spTree>
    <p:extLst>
      <p:ext uri="{BB962C8B-B14F-4D97-AF65-F5344CB8AC3E}">
        <p14:creationId xmlns:p14="http://schemas.microsoft.com/office/powerpoint/2010/main" val="197986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a:t>Arbeitsgruppe Energiewende - Was?</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5</a:t>
            </a:fld>
            <a:endParaRPr lang="de-DE" dirty="0"/>
          </a:p>
        </p:txBody>
      </p:sp>
      <p:sp>
        <p:nvSpPr>
          <p:cNvPr id="3" name="Textfeld 2"/>
          <p:cNvSpPr txBox="1"/>
          <p:nvPr/>
        </p:nvSpPr>
        <p:spPr>
          <a:xfrm>
            <a:off x="357747" y="1258562"/>
            <a:ext cx="8244916" cy="5483552"/>
          </a:xfrm>
          <a:prstGeom prst="rect">
            <a:avLst/>
          </a:prstGeom>
          <a:noFill/>
        </p:spPr>
        <p:txBody>
          <a:bodyPr wrap="square" rtlCol="0">
            <a:spAutoFit/>
          </a:bodyPr>
          <a:lstStyle/>
          <a:p>
            <a:pPr eaLnBrk="0" hangingPunct="0">
              <a:spcBef>
                <a:spcPts val="1200"/>
              </a:spcBef>
              <a:spcAft>
                <a:spcPts val="600"/>
              </a:spcAft>
              <a:buClr>
                <a:schemeClr val="accent1"/>
              </a:buClr>
            </a:pPr>
            <a:r>
              <a:rPr lang="de-DE" sz="2200" dirty="0"/>
              <a:t>Dienstleisterin, Impulsgeberin und Moderatorin in der Region</a:t>
            </a:r>
          </a:p>
          <a:p>
            <a:pPr marL="342891" indent="-342891" eaLnBrk="0" hangingPunct="0">
              <a:spcBef>
                <a:spcPts val="1200"/>
              </a:spcBef>
              <a:spcAft>
                <a:spcPts val="600"/>
              </a:spcAft>
              <a:buClr>
                <a:schemeClr val="accent1"/>
              </a:buClr>
              <a:buFont typeface="Wingdings" pitchFamily="2" charset="2"/>
              <a:buChar char="§"/>
            </a:pPr>
            <a:r>
              <a:rPr lang="de-DE" sz="2200" dirty="0"/>
              <a:t>Wir bündeln</a:t>
            </a:r>
          </a:p>
          <a:p>
            <a:pPr marL="342891" indent="-342891" eaLnBrk="0" hangingPunct="0">
              <a:spcBef>
                <a:spcPts val="1200"/>
              </a:spcBef>
              <a:spcAft>
                <a:spcPts val="600"/>
              </a:spcAft>
              <a:buClr>
                <a:schemeClr val="accent1"/>
              </a:buClr>
              <a:buFont typeface="Wingdings" pitchFamily="2" charset="2"/>
              <a:buChar char="§"/>
            </a:pPr>
            <a:r>
              <a:rPr lang="de-DE" sz="2200" dirty="0"/>
              <a:t>Wir koordinieren und transportieren Interessen</a:t>
            </a:r>
          </a:p>
          <a:p>
            <a:pPr marL="342891" indent="-342891" eaLnBrk="0" hangingPunct="0">
              <a:spcBef>
                <a:spcPts val="1200"/>
              </a:spcBef>
              <a:spcAft>
                <a:spcPts val="600"/>
              </a:spcAft>
              <a:buClr>
                <a:schemeClr val="accent1"/>
              </a:buClr>
              <a:buFont typeface="Wingdings" pitchFamily="2" charset="2"/>
              <a:buChar char="§"/>
            </a:pPr>
            <a:r>
              <a:rPr lang="de-DE" sz="2200" dirty="0"/>
              <a:t>Wir vernetzen</a:t>
            </a:r>
          </a:p>
          <a:p>
            <a:pPr marL="342891" indent="-342891" eaLnBrk="0" hangingPunct="0">
              <a:spcBef>
                <a:spcPts val="1200"/>
              </a:spcBef>
              <a:spcAft>
                <a:spcPts val="600"/>
              </a:spcAft>
              <a:buClr>
                <a:schemeClr val="accent1"/>
              </a:buClr>
              <a:buFont typeface="Wingdings" pitchFamily="2" charset="2"/>
              <a:buChar char="§"/>
            </a:pPr>
            <a:r>
              <a:rPr lang="de-DE" sz="2200" dirty="0"/>
              <a:t>Wir beraten, unterstützen und </a:t>
            </a:r>
            <a:r>
              <a:rPr lang="de-DE" sz="2200" dirty="0" smtClean="0"/>
              <a:t>begleiten - </a:t>
            </a:r>
            <a:r>
              <a:rPr lang="de-DE" sz="2200" dirty="0"/>
              <a:t>"</a:t>
            </a:r>
            <a:r>
              <a:rPr lang="de-DE" sz="2200" dirty="0" smtClean="0"/>
              <a:t>interdisziplinär"</a:t>
            </a:r>
            <a:endParaRPr lang="de-DE" sz="2200" dirty="0"/>
          </a:p>
          <a:p>
            <a:pPr marL="800080" lvl="1" indent="-342891" eaLnBrk="0" hangingPunct="0">
              <a:spcBef>
                <a:spcPts val="1200"/>
              </a:spcBef>
              <a:buClr>
                <a:schemeClr val="accent1"/>
              </a:buClr>
              <a:buFont typeface="Wingdings" panose="05000000000000000000" pitchFamily="2" charset="2"/>
              <a:buChar char="v"/>
            </a:pPr>
            <a:r>
              <a:rPr lang="de-DE" sz="2000" dirty="0"/>
              <a:t>aktuelle gesetzliche Rahmenbedingungen</a:t>
            </a:r>
          </a:p>
          <a:p>
            <a:pPr marL="800080" lvl="1" indent="-342891" eaLnBrk="0" hangingPunct="0">
              <a:spcBef>
                <a:spcPts val="1200"/>
              </a:spcBef>
              <a:buClr>
                <a:schemeClr val="accent1"/>
              </a:buClr>
              <a:buFont typeface="Wingdings" panose="05000000000000000000" pitchFamily="2" charset="2"/>
              <a:buChar char="v"/>
            </a:pPr>
            <a:r>
              <a:rPr lang="de-DE" sz="2000" dirty="0"/>
              <a:t>planungsrechtliche Fragestellungen</a:t>
            </a:r>
          </a:p>
          <a:p>
            <a:pPr marL="800080" lvl="1" indent="-342891" eaLnBrk="0" hangingPunct="0">
              <a:spcBef>
                <a:spcPts val="1200"/>
              </a:spcBef>
              <a:buClr>
                <a:schemeClr val="accent1"/>
              </a:buClr>
              <a:buFont typeface="Wingdings" panose="05000000000000000000" pitchFamily="2" charset="2"/>
              <a:buChar char="v"/>
            </a:pPr>
            <a:r>
              <a:rPr lang="de-DE" sz="2000" dirty="0"/>
              <a:t>genehmigungsrechtliche Fragestellungen</a:t>
            </a:r>
          </a:p>
          <a:p>
            <a:pPr marL="800080" lvl="1" indent="-342891" eaLnBrk="0" hangingPunct="0">
              <a:spcBef>
                <a:spcPts val="1200"/>
              </a:spcBef>
              <a:buClr>
                <a:schemeClr val="accent1"/>
              </a:buClr>
              <a:buFont typeface="Wingdings" panose="05000000000000000000" pitchFamily="2" charset="2"/>
              <a:buChar char="v"/>
            </a:pPr>
            <a:r>
              <a:rPr lang="de-DE" sz="2000" dirty="0"/>
              <a:t>Förderzugänge und Förderangebote</a:t>
            </a:r>
          </a:p>
          <a:p>
            <a:pPr marL="342891" indent="-342891" eaLnBrk="0" hangingPunct="0">
              <a:spcBef>
                <a:spcPts val="1200"/>
              </a:spcBef>
              <a:buClr>
                <a:schemeClr val="accent1"/>
              </a:buClr>
              <a:buFont typeface="Wingdings" pitchFamily="2" charset="2"/>
              <a:buChar char="§"/>
            </a:pPr>
            <a:endParaRPr lang="de-DE" sz="2200" dirty="0"/>
          </a:p>
          <a:p>
            <a:pPr eaLnBrk="0" hangingPunct="0">
              <a:lnSpc>
                <a:spcPts val="2800"/>
              </a:lnSpc>
              <a:buClr>
                <a:schemeClr val="accent1"/>
              </a:buClr>
            </a:pPr>
            <a:endParaRPr lang="de-DE" sz="2000" b="1" dirty="0">
              <a:solidFill>
                <a:schemeClr val="accent1"/>
              </a:solidFill>
              <a:latin typeface="+mj-lt"/>
              <a:ea typeface="+mj-ea"/>
              <a:cs typeface="+mj-cs"/>
              <a:sym typeface="Arial Bold" charset="0"/>
            </a:endParaRPr>
          </a:p>
        </p:txBody>
      </p:sp>
      <p:pic>
        <p:nvPicPr>
          <p:cNvPr id="6" name="Grafik 5"/>
          <p:cNvPicPr>
            <a:picLocks noChangeAspect="1"/>
          </p:cNvPicPr>
          <p:nvPr/>
        </p:nvPicPr>
        <p:blipFill>
          <a:blip r:embed="rId3"/>
          <a:stretch>
            <a:fillRect/>
          </a:stretch>
        </p:blipFill>
        <p:spPr>
          <a:xfrm>
            <a:off x="6062239" y="5661249"/>
            <a:ext cx="1970543" cy="1191150"/>
          </a:xfrm>
          <a:prstGeom prst="rect">
            <a:avLst/>
          </a:prstGeom>
        </p:spPr>
      </p:pic>
    </p:spTree>
    <p:extLst>
      <p:ext uri="{BB962C8B-B14F-4D97-AF65-F5344CB8AC3E}">
        <p14:creationId xmlns:p14="http://schemas.microsoft.com/office/powerpoint/2010/main" val="10962440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Stabsstelle </a:t>
            </a:r>
            <a:r>
              <a:rPr lang="de-DE" sz="2000" dirty="0"/>
              <a:t>Energiewende - Was?</a:t>
            </a: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6</a:t>
            </a:fld>
            <a:endParaRPr lang="de-DE" dirty="0"/>
          </a:p>
        </p:txBody>
      </p:sp>
      <p:sp>
        <p:nvSpPr>
          <p:cNvPr id="3" name="Textfeld 2"/>
          <p:cNvSpPr txBox="1"/>
          <p:nvPr/>
        </p:nvSpPr>
        <p:spPr>
          <a:xfrm>
            <a:off x="611560" y="881904"/>
            <a:ext cx="8244916" cy="5806718"/>
          </a:xfrm>
          <a:prstGeom prst="rect">
            <a:avLst/>
          </a:prstGeom>
          <a:noFill/>
        </p:spPr>
        <p:txBody>
          <a:bodyPr wrap="square" rtlCol="0">
            <a:spAutoFit/>
          </a:bodyPr>
          <a:lstStyle/>
          <a:p>
            <a:pPr eaLnBrk="0" hangingPunct="0">
              <a:spcBef>
                <a:spcPts val="1200"/>
              </a:spcBef>
              <a:spcAft>
                <a:spcPts val="600"/>
              </a:spcAft>
              <a:buClr>
                <a:schemeClr val="accent1"/>
              </a:buClr>
            </a:pPr>
            <a:endParaRPr lang="de-DE" sz="2200" dirty="0" smtClean="0"/>
          </a:p>
          <a:p>
            <a:pPr eaLnBrk="0" hangingPunct="0">
              <a:spcBef>
                <a:spcPts val="1200"/>
              </a:spcBef>
              <a:spcAft>
                <a:spcPts val="600"/>
              </a:spcAft>
              <a:buClr>
                <a:schemeClr val="accent1"/>
              </a:buClr>
            </a:pPr>
            <a:r>
              <a:rPr lang="de-DE" sz="2200" dirty="0" smtClean="0"/>
              <a:t>Dienstleisterin</a:t>
            </a:r>
            <a:r>
              <a:rPr lang="de-DE" sz="2200" dirty="0"/>
              <a:t>, Impulsgeberin </a:t>
            </a:r>
            <a:r>
              <a:rPr lang="de-DE" sz="2200" dirty="0" smtClean="0"/>
              <a:t>sowie</a:t>
            </a:r>
            <a:r>
              <a:rPr lang="de-DE" sz="2200" dirty="0" smtClean="0"/>
              <a:t> </a:t>
            </a:r>
            <a:r>
              <a:rPr lang="de-DE" sz="2200" dirty="0" smtClean="0"/>
              <a:t>Moderatorin </a:t>
            </a:r>
            <a:r>
              <a:rPr lang="de-DE" sz="2200" dirty="0"/>
              <a:t>der </a:t>
            </a:r>
            <a:r>
              <a:rPr lang="de-DE" sz="2200" dirty="0" smtClean="0"/>
              <a:t>Arbeitsgruppe Energiewende und </a:t>
            </a:r>
            <a:r>
              <a:rPr lang="de-DE" sz="2200" dirty="0" smtClean="0"/>
              <a:t>Schnittstelle zur Behördenleitung</a:t>
            </a:r>
          </a:p>
          <a:p>
            <a:pPr eaLnBrk="0" hangingPunct="0">
              <a:spcBef>
                <a:spcPts val="600"/>
              </a:spcBef>
              <a:spcAft>
                <a:spcPts val="600"/>
              </a:spcAft>
              <a:buClr>
                <a:schemeClr val="accent1"/>
              </a:buClr>
            </a:pPr>
            <a:endParaRPr lang="de-DE" sz="800" dirty="0" smtClean="0"/>
          </a:p>
          <a:p>
            <a:pPr marL="342891" indent="-342891" eaLnBrk="0" hangingPunct="0">
              <a:spcBef>
                <a:spcPts val="1200"/>
              </a:spcBef>
              <a:spcAft>
                <a:spcPts val="600"/>
              </a:spcAft>
              <a:buClr>
                <a:schemeClr val="accent1"/>
              </a:buClr>
              <a:buFont typeface="Wingdings" pitchFamily="2" charset="2"/>
              <a:buChar char="§"/>
            </a:pPr>
            <a:r>
              <a:rPr lang="de-DE" sz="2200" dirty="0" smtClean="0"/>
              <a:t>bündeln</a:t>
            </a:r>
            <a:endParaRPr lang="de-DE" sz="2200" dirty="0"/>
          </a:p>
          <a:p>
            <a:pPr marL="342891" indent="-342891" eaLnBrk="0" hangingPunct="0">
              <a:spcBef>
                <a:spcPts val="1200"/>
              </a:spcBef>
              <a:spcAft>
                <a:spcPts val="600"/>
              </a:spcAft>
              <a:buClr>
                <a:schemeClr val="accent1"/>
              </a:buClr>
              <a:buFont typeface="Wingdings" pitchFamily="2" charset="2"/>
              <a:buChar char="§"/>
            </a:pPr>
            <a:r>
              <a:rPr lang="de-DE" sz="2200" dirty="0" smtClean="0"/>
              <a:t>vernetzen</a:t>
            </a:r>
            <a:endParaRPr lang="de-DE" sz="2200" dirty="0"/>
          </a:p>
          <a:p>
            <a:pPr marL="342891" indent="-342891" eaLnBrk="0" hangingPunct="0">
              <a:spcBef>
                <a:spcPts val="1200"/>
              </a:spcBef>
              <a:spcAft>
                <a:spcPts val="600"/>
              </a:spcAft>
              <a:buClr>
                <a:schemeClr val="accent1"/>
              </a:buClr>
              <a:buFont typeface="Wingdings" pitchFamily="2" charset="2"/>
              <a:buChar char="§"/>
            </a:pPr>
            <a:r>
              <a:rPr lang="de-DE" sz="2200" dirty="0"/>
              <a:t>i</a:t>
            </a:r>
            <a:r>
              <a:rPr lang="de-DE" sz="2200" dirty="0" smtClean="0"/>
              <a:t>nformieren und </a:t>
            </a:r>
            <a:r>
              <a:rPr lang="de-DE" sz="2200" dirty="0" smtClean="0"/>
              <a:t>filtern über die Grenzen hinaus </a:t>
            </a:r>
            <a:endParaRPr lang="de-DE" sz="2200" dirty="0" smtClean="0"/>
          </a:p>
          <a:p>
            <a:pPr marL="342891" indent="-342891" eaLnBrk="0" hangingPunct="0">
              <a:spcBef>
                <a:spcPts val="1200"/>
              </a:spcBef>
              <a:spcAft>
                <a:spcPts val="600"/>
              </a:spcAft>
              <a:buClr>
                <a:schemeClr val="accent1"/>
              </a:buClr>
              <a:buFont typeface="Wingdings" pitchFamily="2" charset="2"/>
              <a:buChar char="§"/>
            </a:pPr>
            <a:r>
              <a:rPr lang="de-DE" sz="2200" dirty="0"/>
              <a:t>o</a:t>
            </a:r>
            <a:r>
              <a:rPr lang="de-DE" sz="2200" dirty="0" smtClean="0"/>
              <a:t>rganisieren</a:t>
            </a:r>
          </a:p>
          <a:p>
            <a:pPr marL="342891" indent="-342891" eaLnBrk="0" hangingPunct="0">
              <a:spcBef>
                <a:spcPts val="1200"/>
              </a:spcBef>
              <a:spcAft>
                <a:spcPts val="600"/>
              </a:spcAft>
              <a:buClr>
                <a:schemeClr val="accent1"/>
              </a:buClr>
              <a:buFont typeface="Wingdings" pitchFamily="2" charset="2"/>
              <a:buChar char="§"/>
            </a:pPr>
            <a:r>
              <a:rPr lang="de-DE" sz="2200" dirty="0" smtClean="0"/>
              <a:t>Prioritäten setzen</a:t>
            </a:r>
            <a:endParaRPr lang="de-DE" sz="2200" dirty="0"/>
          </a:p>
          <a:p>
            <a:pPr eaLnBrk="0" hangingPunct="0">
              <a:spcBef>
                <a:spcPts val="1200"/>
              </a:spcBef>
              <a:buClr>
                <a:schemeClr val="accent1"/>
              </a:buClr>
            </a:pPr>
            <a:endParaRPr lang="de-DE" sz="2200" dirty="0"/>
          </a:p>
          <a:p>
            <a:pPr eaLnBrk="0" hangingPunct="0">
              <a:lnSpc>
                <a:spcPts val="2800"/>
              </a:lnSpc>
              <a:buClr>
                <a:schemeClr val="accent1"/>
              </a:buClr>
            </a:pPr>
            <a:endParaRPr lang="de-DE" sz="2000" b="1" dirty="0">
              <a:solidFill>
                <a:schemeClr val="accent1"/>
              </a:solidFill>
              <a:latin typeface="+mj-lt"/>
              <a:ea typeface="+mj-ea"/>
              <a:cs typeface="+mj-cs"/>
              <a:sym typeface="Arial Bold" charset="0"/>
            </a:endParaRPr>
          </a:p>
        </p:txBody>
      </p:sp>
      <p:pic>
        <p:nvPicPr>
          <p:cNvPr id="6" name="Grafik 5"/>
          <p:cNvPicPr>
            <a:picLocks noChangeAspect="1"/>
          </p:cNvPicPr>
          <p:nvPr/>
        </p:nvPicPr>
        <p:blipFill>
          <a:blip r:embed="rId3"/>
          <a:stretch>
            <a:fillRect/>
          </a:stretch>
        </p:blipFill>
        <p:spPr>
          <a:xfrm>
            <a:off x="5368195" y="5445225"/>
            <a:ext cx="2327916" cy="1407174"/>
          </a:xfrm>
          <a:prstGeom prst="rect">
            <a:avLst/>
          </a:prstGeom>
        </p:spPr>
      </p:pic>
    </p:spTree>
    <p:extLst>
      <p:ext uri="{BB962C8B-B14F-4D97-AF65-F5344CB8AC3E}">
        <p14:creationId xmlns:p14="http://schemas.microsoft.com/office/powerpoint/2010/main" val="41703069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976" y="631542"/>
            <a:ext cx="6064251" cy="349186"/>
          </a:xfrm>
        </p:spPr>
        <p:txBody>
          <a:bodyPr/>
          <a:lstStyle/>
          <a:p>
            <a:r>
              <a:rPr lang="de-DE" sz="1800" dirty="0"/>
              <a:t>Arbeitsgruppe </a:t>
            </a:r>
            <a:r>
              <a:rPr lang="de-DE" sz="1800" dirty="0" smtClean="0"/>
              <a:t>Energiewende/Stabsstelle </a:t>
            </a:r>
            <a:r>
              <a:rPr lang="de-DE" sz="1800" dirty="0"/>
              <a:t>- Wodurch?</a:t>
            </a:r>
          </a:p>
        </p:txBody>
      </p:sp>
      <p:sp>
        <p:nvSpPr>
          <p:cNvPr id="3" name="Textplatzhalter 2"/>
          <p:cNvSpPr>
            <a:spLocks noGrp="1"/>
          </p:cNvSpPr>
          <p:nvPr>
            <p:ph type="body" sz="quarter" idx="14"/>
          </p:nvPr>
        </p:nvSpPr>
        <p:spPr>
          <a:xfrm>
            <a:off x="438429" y="980728"/>
            <a:ext cx="8166100" cy="4852988"/>
          </a:xfrm>
        </p:spPr>
        <p:txBody>
          <a:bodyPr/>
          <a:lstStyle/>
          <a:p>
            <a:pPr marL="514347" lvl="1" indent="-457200">
              <a:buFont typeface="+mj-lt"/>
              <a:buAutoNum type="arabicPeriod"/>
            </a:pPr>
            <a:endParaRPr lang="de-DE" b="1" dirty="0" smtClean="0">
              <a:cs typeface="+mn-cs"/>
            </a:endParaRPr>
          </a:p>
          <a:p>
            <a:pPr marL="514347" lvl="1" indent="-457200">
              <a:buFont typeface="+mj-lt"/>
              <a:buAutoNum type="arabicPeriod"/>
            </a:pPr>
            <a:endParaRPr lang="de-DE" b="1" dirty="0" smtClean="0">
              <a:cs typeface="+mn-cs"/>
            </a:endParaRPr>
          </a:p>
          <a:p>
            <a:pPr marL="914386" lvl="2" indent="-457200">
              <a:spcAft>
                <a:spcPts val="1200"/>
              </a:spcAft>
              <a:buFont typeface="+mj-lt"/>
              <a:buAutoNum type="arabicPeriod"/>
            </a:pPr>
            <a:r>
              <a:rPr lang="de-DE" b="1" dirty="0" smtClean="0">
                <a:cs typeface="+mn-cs"/>
              </a:rPr>
              <a:t>Digitale Informationsformate</a:t>
            </a:r>
          </a:p>
          <a:p>
            <a:pPr marL="914386" lvl="2" indent="-457200">
              <a:spcAft>
                <a:spcPts val="1200"/>
              </a:spcAft>
              <a:buFont typeface="+mj-lt"/>
              <a:buAutoNum type="arabicPeriod"/>
            </a:pPr>
            <a:r>
              <a:rPr lang="de-DE" b="1" dirty="0" err="1" smtClean="0"/>
              <a:t>Factsheets</a:t>
            </a:r>
            <a:endParaRPr lang="de-DE" b="1" dirty="0"/>
          </a:p>
          <a:p>
            <a:pPr marL="914386" lvl="2" indent="-457200">
              <a:spcAft>
                <a:spcPts val="1200"/>
              </a:spcAft>
              <a:buFont typeface="+mj-lt"/>
              <a:buAutoNum type="arabicPeriod"/>
            </a:pPr>
            <a:r>
              <a:rPr lang="de-DE" b="1" dirty="0" smtClean="0"/>
              <a:t>(Informations-)</a:t>
            </a:r>
            <a:r>
              <a:rPr lang="de-DE" b="1" dirty="0" smtClean="0"/>
              <a:t>V</a:t>
            </a:r>
            <a:r>
              <a:rPr lang="de-DE" b="1" dirty="0" smtClean="0"/>
              <a:t>eranstaltungen</a:t>
            </a:r>
          </a:p>
          <a:p>
            <a:pPr marL="914386" lvl="2" indent="-457200">
              <a:buFont typeface="+mj-lt"/>
              <a:buAutoNum type="arabicPeriod"/>
            </a:pPr>
            <a:r>
              <a:rPr lang="de-DE" b="1" dirty="0" smtClean="0"/>
              <a:t>weitere Arbeitsformate</a:t>
            </a:r>
            <a:endParaRPr lang="de-DE" b="1" dirty="0" smtClean="0"/>
          </a:p>
          <a:p>
            <a:pPr lvl="1"/>
            <a:endParaRPr lang="de-DE" dirty="0"/>
          </a:p>
          <a:p>
            <a:pPr marL="457188" lvl="1" indent="0">
              <a:buNone/>
            </a:pPr>
            <a:endParaRPr lang="de-DE" dirty="0" smtClean="0"/>
          </a:p>
          <a:p>
            <a:pPr lvl="1"/>
            <a:endParaRPr lang="de-DE" dirty="0"/>
          </a:p>
          <a:p>
            <a:pPr lvl="1"/>
            <a:endParaRPr lang="de-DE" dirty="0" smtClean="0"/>
          </a:p>
          <a:p>
            <a:pPr lvl="1"/>
            <a:endParaRPr lang="de-DE" dirty="0"/>
          </a:p>
          <a:p>
            <a:pPr lvl="1"/>
            <a:endParaRPr lang="de-DE" dirty="0"/>
          </a:p>
          <a:p>
            <a:pPr marL="0" indent="0">
              <a:buNone/>
            </a:pPr>
            <a:endParaRPr lang="de-DE" dirty="0">
              <a:solidFill>
                <a:schemeClr val="accent2">
                  <a:lumMod val="60000"/>
                  <a:lumOff val="40000"/>
                </a:schemeClr>
              </a:solidFill>
            </a:endParaRP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7</a:t>
            </a:fld>
            <a:endParaRPr lang="de-DE" dirty="0"/>
          </a:p>
        </p:txBody>
      </p:sp>
    </p:spTree>
    <p:extLst>
      <p:ext uri="{BB962C8B-B14F-4D97-AF65-F5344CB8AC3E}">
        <p14:creationId xmlns:p14="http://schemas.microsoft.com/office/powerpoint/2010/main" val="153105190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3388" y="395289"/>
            <a:ext cx="6064251" cy="349186"/>
          </a:xfrm>
        </p:spPr>
        <p:txBody>
          <a:bodyPr/>
          <a:lstStyle/>
          <a:p>
            <a:r>
              <a:rPr lang="de-DE" sz="1800" dirty="0"/>
              <a:t>Arbeitsgruppe </a:t>
            </a:r>
            <a:r>
              <a:rPr lang="de-DE" sz="1800" dirty="0" smtClean="0"/>
              <a:t>Energiewende/Stabsstelle </a:t>
            </a:r>
            <a:r>
              <a:rPr lang="de-DE" sz="1800" dirty="0"/>
              <a:t>- Wodurch?</a:t>
            </a:r>
          </a:p>
        </p:txBody>
      </p:sp>
      <p:sp>
        <p:nvSpPr>
          <p:cNvPr id="3" name="Textplatzhalter 2"/>
          <p:cNvSpPr>
            <a:spLocks noGrp="1"/>
          </p:cNvSpPr>
          <p:nvPr>
            <p:ph type="body" sz="quarter" idx="14"/>
          </p:nvPr>
        </p:nvSpPr>
        <p:spPr>
          <a:xfrm>
            <a:off x="433388" y="914655"/>
            <a:ext cx="8166100" cy="4852988"/>
          </a:xfrm>
        </p:spPr>
        <p:txBody>
          <a:bodyPr/>
          <a:lstStyle/>
          <a:p>
            <a:pPr marL="0" indent="0">
              <a:buNone/>
            </a:pPr>
            <a:r>
              <a:rPr lang="de-DE" b="1" dirty="0" smtClean="0"/>
              <a:t>1. Digitale Informationsformate</a:t>
            </a:r>
          </a:p>
          <a:p>
            <a:pPr lvl="1">
              <a:buFont typeface="Wingdings" panose="05000000000000000000" pitchFamily="2" charset="2"/>
              <a:buChar char="Ø"/>
            </a:pPr>
            <a:r>
              <a:rPr lang="de-DE" dirty="0" smtClean="0"/>
              <a:t>Internet - www.bezreg-muenster.de</a:t>
            </a:r>
          </a:p>
          <a:p>
            <a:pPr lvl="1"/>
            <a:endParaRPr lang="de-DE" dirty="0"/>
          </a:p>
          <a:p>
            <a:pPr lvl="1"/>
            <a:endParaRPr lang="de-DE" dirty="0" smtClean="0"/>
          </a:p>
          <a:p>
            <a:pPr lvl="1"/>
            <a:endParaRPr lang="de-DE" dirty="0"/>
          </a:p>
          <a:p>
            <a:pPr lvl="1"/>
            <a:endParaRPr lang="de-DE" dirty="0" smtClean="0"/>
          </a:p>
          <a:p>
            <a:pPr lvl="1"/>
            <a:endParaRPr lang="de-DE" dirty="0"/>
          </a:p>
          <a:p>
            <a:pPr lvl="1"/>
            <a:endParaRPr lang="de-DE" dirty="0"/>
          </a:p>
          <a:p>
            <a:pPr marL="0" indent="0">
              <a:buNone/>
            </a:pPr>
            <a:endParaRPr lang="de-DE" dirty="0">
              <a:solidFill>
                <a:schemeClr val="accent2">
                  <a:lumMod val="60000"/>
                  <a:lumOff val="40000"/>
                </a:schemeClr>
              </a:solidFill>
            </a:endParaRP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8</a:t>
            </a:fld>
            <a:endParaRPr lang="de-DE" dirty="0"/>
          </a:p>
        </p:txBody>
      </p:sp>
      <p:pic>
        <p:nvPicPr>
          <p:cNvPr id="9" name="Grafik 8"/>
          <p:cNvPicPr>
            <a:picLocks noChangeAspect="1"/>
          </p:cNvPicPr>
          <p:nvPr/>
        </p:nvPicPr>
        <p:blipFill>
          <a:blip r:embed="rId3"/>
          <a:stretch>
            <a:fillRect/>
          </a:stretch>
        </p:blipFill>
        <p:spPr>
          <a:xfrm>
            <a:off x="1117495" y="2096852"/>
            <a:ext cx="3814515" cy="4099353"/>
          </a:xfrm>
          <a:prstGeom prst="rect">
            <a:avLst/>
          </a:prstGeom>
        </p:spPr>
      </p:pic>
      <p:pic>
        <p:nvPicPr>
          <p:cNvPr id="11" name="Grafik 10"/>
          <p:cNvPicPr>
            <a:picLocks noChangeAspect="1"/>
          </p:cNvPicPr>
          <p:nvPr/>
        </p:nvPicPr>
        <p:blipFill>
          <a:blip r:embed="rId4"/>
          <a:stretch>
            <a:fillRect/>
          </a:stretch>
        </p:blipFill>
        <p:spPr>
          <a:xfrm>
            <a:off x="5760132" y="1102901"/>
            <a:ext cx="3222139" cy="5377274"/>
          </a:xfrm>
          <a:prstGeom prst="rect">
            <a:avLst/>
          </a:prstGeom>
        </p:spPr>
      </p:pic>
    </p:spTree>
    <p:extLst>
      <p:ext uri="{BB962C8B-B14F-4D97-AF65-F5344CB8AC3E}">
        <p14:creationId xmlns:p14="http://schemas.microsoft.com/office/powerpoint/2010/main" val="428679628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3388" y="395289"/>
            <a:ext cx="6064251" cy="335058"/>
          </a:xfrm>
        </p:spPr>
        <p:txBody>
          <a:bodyPr/>
          <a:lstStyle/>
          <a:p>
            <a:r>
              <a:rPr lang="de-DE" sz="1800" dirty="0"/>
              <a:t>Arbeitsgruppe </a:t>
            </a:r>
            <a:r>
              <a:rPr lang="de-DE" sz="1800" dirty="0" smtClean="0"/>
              <a:t>Energiewende/Stabsstelle </a:t>
            </a:r>
            <a:r>
              <a:rPr lang="de-DE" sz="1800" dirty="0"/>
              <a:t>- Wodurch?</a:t>
            </a:r>
          </a:p>
        </p:txBody>
      </p:sp>
      <p:sp>
        <p:nvSpPr>
          <p:cNvPr id="3" name="Textplatzhalter 2"/>
          <p:cNvSpPr>
            <a:spLocks noGrp="1"/>
          </p:cNvSpPr>
          <p:nvPr>
            <p:ph type="body" sz="quarter" idx="14"/>
          </p:nvPr>
        </p:nvSpPr>
        <p:spPr>
          <a:xfrm>
            <a:off x="440701" y="978181"/>
            <a:ext cx="8166100" cy="4852988"/>
          </a:xfrm>
        </p:spPr>
        <p:txBody>
          <a:bodyPr/>
          <a:lstStyle/>
          <a:p>
            <a:pPr lvl="1">
              <a:buFont typeface="Wingdings" panose="05000000000000000000" pitchFamily="2" charset="2"/>
              <a:buChar char="Ø"/>
            </a:pPr>
            <a:r>
              <a:rPr lang="de-DE" dirty="0"/>
              <a:t>Newsletter </a:t>
            </a:r>
            <a:r>
              <a:rPr lang="de-DE" dirty="0" err="1"/>
              <a:t>Watt‘s</a:t>
            </a:r>
            <a:r>
              <a:rPr lang="de-DE" dirty="0"/>
              <a:t> </a:t>
            </a:r>
            <a:r>
              <a:rPr lang="de-DE" dirty="0" err="1" smtClean="0"/>
              <a:t>Up</a:t>
            </a:r>
            <a:r>
              <a:rPr lang="de-DE" dirty="0" smtClean="0"/>
              <a:t>		 </a:t>
            </a:r>
            <a:endParaRPr lang="de-DE" dirty="0" smtClean="0"/>
          </a:p>
          <a:p>
            <a:pPr marL="457189" lvl="1" indent="0">
              <a:buNone/>
            </a:pPr>
            <a:endParaRPr lang="de-DE" dirty="0" smtClean="0"/>
          </a:p>
          <a:p>
            <a:pPr marL="457189" lvl="1" indent="0">
              <a:buNone/>
            </a:pPr>
            <a:endParaRPr lang="de-DE" dirty="0" smtClean="0"/>
          </a:p>
          <a:p>
            <a:pPr lvl="1">
              <a:buFont typeface="Wingdings" panose="05000000000000000000" pitchFamily="2" charset="2"/>
              <a:buChar char="Ø"/>
            </a:pPr>
            <a:endParaRPr lang="de-DE" dirty="0" smtClean="0"/>
          </a:p>
          <a:p>
            <a:pPr lvl="1">
              <a:buFont typeface="Wingdings" panose="05000000000000000000" pitchFamily="2" charset="2"/>
              <a:buChar char="Ø"/>
            </a:pPr>
            <a:r>
              <a:rPr lang="de-DE" dirty="0" smtClean="0"/>
              <a:t>LinkedIn, Instagram</a:t>
            </a:r>
          </a:p>
          <a:p>
            <a:pPr marL="457189" lvl="1" indent="0">
              <a:buNone/>
            </a:pPr>
            <a:endParaRPr lang="de-DE" dirty="0" smtClean="0">
              <a:solidFill>
                <a:schemeClr val="accent2">
                  <a:lumMod val="60000"/>
                  <a:lumOff val="40000"/>
                </a:schemeClr>
              </a:solidFill>
            </a:endParaRPr>
          </a:p>
          <a:p>
            <a:pPr marL="0" indent="0">
              <a:buNone/>
            </a:pPr>
            <a:endParaRPr lang="de-DE" dirty="0">
              <a:solidFill>
                <a:schemeClr val="accent2">
                  <a:lumMod val="60000"/>
                  <a:lumOff val="40000"/>
                </a:schemeClr>
              </a:solidFill>
            </a:endParaRPr>
          </a:p>
        </p:txBody>
      </p:sp>
      <p:sp>
        <p:nvSpPr>
          <p:cNvPr id="4" name="Fußzeilenplatzhalter 3"/>
          <p:cNvSpPr>
            <a:spLocks noGrp="1"/>
          </p:cNvSpPr>
          <p:nvPr>
            <p:ph type="ftr" sz="quarter" idx="15"/>
          </p:nvPr>
        </p:nvSpPr>
        <p:spPr/>
        <p:txBody>
          <a:bodyPr/>
          <a:lstStyle/>
          <a:p>
            <a:pPr>
              <a:defRPr/>
            </a:pPr>
            <a:fld id="{E46B21BD-0E13-40F9-8B52-C24206CA6126}" type="slidenum">
              <a:rPr lang="de-DE" smtClean="0"/>
              <a:pPr>
                <a:defRPr/>
              </a:pPr>
              <a:t>9</a:t>
            </a:fld>
            <a:endParaRPr lang="de-DE" dirty="0"/>
          </a:p>
        </p:txBody>
      </p:sp>
      <p:pic>
        <p:nvPicPr>
          <p:cNvPr id="5" name="Grafik 4"/>
          <p:cNvPicPr>
            <a:picLocks noChangeAspect="1"/>
          </p:cNvPicPr>
          <p:nvPr/>
        </p:nvPicPr>
        <p:blipFill>
          <a:blip r:embed="rId3"/>
          <a:stretch>
            <a:fillRect/>
          </a:stretch>
        </p:blipFill>
        <p:spPr>
          <a:xfrm>
            <a:off x="6017680" y="5661249"/>
            <a:ext cx="1938696" cy="1176631"/>
          </a:xfrm>
          <a:prstGeom prst="rect">
            <a:avLst/>
          </a:prstGeom>
        </p:spPr>
      </p:pic>
      <p:pic>
        <p:nvPicPr>
          <p:cNvPr id="7" name="Grafik 6"/>
          <p:cNvPicPr>
            <a:picLocks noChangeAspect="1"/>
          </p:cNvPicPr>
          <p:nvPr/>
        </p:nvPicPr>
        <p:blipFill>
          <a:blip r:embed="rId4"/>
          <a:stretch>
            <a:fillRect/>
          </a:stretch>
        </p:blipFill>
        <p:spPr>
          <a:xfrm>
            <a:off x="4781758" y="3544098"/>
            <a:ext cx="3955635" cy="1792648"/>
          </a:xfrm>
          <a:prstGeom prst="rect">
            <a:avLst/>
          </a:prstGeom>
          <a:ln>
            <a:solidFill>
              <a:schemeClr val="accent5"/>
            </a:solidFill>
          </a:ln>
        </p:spPr>
      </p:pic>
      <p:pic>
        <p:nvPicPr>
          <p:cNvPr id="8" name="Grafik 7"/>
          <p:cNvPicPr>
            <a:picLocks noChangeAspect="1"/>
          </p:cNvPicPr>
          <p:nvPr/>
        </p:nvPicPr>
        <p:blipFill>
          <a:blip r:embed="rId5"/>
          <a:stretch>
            <a:fillRect/>
          </a:stretch>
        </p:blipFill>
        <p:spPr>
          <a:xfrm>
            <a:off x="820924" y="3537012"/>
            <a:ext cx="3580611" cy="2124237"/>
          </a:xfrm>
          <a:prstGeom prst="rect">
            <a:avLst/>
          </a:prstGeom>
          <a:ln>
            <a:solidFill>
              <a:schemeClr val="accent4">
                <a:lumMod val="50000"/>
                <a:lumOff val="50000"/>
              </a:schemeClr>
            </a:solidFill>
          </a:ln>
        </p:spPr>
      </p:pic>
      <p:pic>
        <p:nvPicPr>
          <p:cNvPr id="9" name="Grafik 8"/>
          <p:cNvPicPr>
            <a:picLocks noChangeAspect="1"/>
          </p:cNvPicPr>
          <p:nvPr/>
        </p:nvPicPr>
        <p:blipFill>
          <a:blip r:embed="rId6"/>
          <a:stretch>
            <a:fillRect/>
          </a:stretch>
        </p:blipFill>
        <p:spPr>
          <a:xfrm>
            <a:off x="964156" y="1340768"/>
            <a:ext cx="3556836" cy="1250007"/>
          </a:xfrm>
          <a:prstGeom prst="rect">
            <a:avLst/>
          </a:prstGeom>
        </p:spPr>
      </p:pic>
    </p:spTree>
    <p:extLst>
      <p:ext uri="{BB962C8B-B14F-4D97-AF65-F5344CB8AC3E}">
        <p14:creationId xmlns:p14="http://schemas.microsoft.com/office/powerpoint/2010/main" val="20933414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telfolie">
  <a:themeElements>
    <a:clrScheme name="BRMS">
      <a:dk1>
        <a:srgbClr val="000000"/>
      </a:dk1>
      <a:lt1>
        <a:srgbClr val="FFFFFF"/>
      </a:lt1>
      <a:dk2>
        <a:srgbClr val="000000"/>
      </a:dk2>
      <a:lt2>
        <a:srgbClr val="FFFFFF"/>
      </a:lt2>
      <a:accent1>
        <a:srgbClr val="E2001A"/>
      </a:accent1>
      <a:accent2>
        <a:srgbClr val="019036"/>
      </a:accent2>
      <a:accent3>
        <a:srgbClr val="F29400"/>
      </a:accent3>
      <a:accent4>
        <a:srgbClr val="003064"/>
      </a:accent4>
      <a:accent5>
        <a:srgbClr val="9C0A7D"/>
      </a:accent5>
      <a:accent6>
        <a:srgbClr val="ABACAE"/>
      </a:accent6>
      <a:hlink>
        <a:srgbClr val="333399"/>
      </a:hlink>
      <a:folHlink>
        <a:srgbClr val="7030A0"/>
      </a:folHlink>
    </a:clrScheme>
    <a:fontScheme name="BRMS Arial">
      <a:majorFont>
        <a:latin typeface="Arial Bold"/>
        <a:ea typeface="ヒラギノ角ゴ ProN W6"/>
        <a:cs typeface=""/>
      </a:majorFont>
      <a:minorFont>
        <a:latin typeface="Arial"/>
        <a:ea typeface="ヒラギノ角ゴ ProN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el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elfolie">
  <a:themeElements>
    <a:clrScheme name="BRMS">
      <a:dk1>
        <a:srgbClr val="000000"/>
      </a:dk1>
      <a:lt1>
        <a:srgbClr val="FFFFFF"/>
      </a:lt1>
      <a:dk2>
        <a:srgbClr val="000000"/>
      </a:dk2>
      <a:lt2>
        <a:srgbClr val="FFFFFF"/>
      </a:lt2>
      <a:accent1>
        <a:srgbClr val="E2001A"/>
      </a:accent1>
      <a:accent2>
        <a:srgbClr val="019036"/>
      </a:accent2>
      <a:accent3>
        <a:srgbClr val="F29400"/>
      </a:accent3>
      <a:accent4>
        <a:srgbClr val="003064"/>
      </a:accent4>
      <a:accent5>
        <a:srgbClr val="9C0A7D"/>
      </a:accent5>
      <a:accent6>
        <a:srgbClr val="ABACAE"/>
      </a:accent6>
      <a:hlink>
        <a:srgbClr val="333399"/>
      </a:hlink>
      <a:folHlink>
        <a:srgbClr val="7030A0"/>
      </a:folHlink>
    </a:clrScheme>
    <a:fontScheme name="BRMS Arial">
      <a:majorFont>
        <a:latin typeface="Arial Bold"/>
        <a:ea typeface="ヒラギノ角ゴ ProN W6"/>
        <a:cs typeface=""/>
      </a:majorFont>
      <a:minorFont>
        <a:latin typeface="Arial"/>
        <a:ea typeface="ヒラギノ角ゴ ProN W3"/>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elfol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vest in Holland">
  <a:themeElements>
    <a:clrScheme name="NFIA 2020 1">
      <a:dk1>
        <a:srgbClr val="000000"/>
      </a:dk1>
      <a:lt1>
        <a:srgbClr val="FFFFFF"/>
      </a:lt1>
      <a:dk2>
        <a:srgbClr val="000074"/>
      </a:dk2>
      <a:lt2>
        <a:srgbClr val="CDCDCD"/>
      </a:lt2>
      <a:accent1>
        <a:srgbClr val="FF6F00"/>
      </a:accent1>
      <a:accent2>
        <a:srgbClr val="FFE500"/>
      </a:accent2>
      <a:accent3>
        <a:srgbClr val="7E0000"/>
      </a:accent3>
      <a:accent4>
        <a:srgbClr val="0E45C8"/>
      </a:accent4>
      <a:accent5>
        <a:srgbClr val="00BE00"/>
      </a:accent5>
      <a:accent6>
        <a:srgbClr val="D700D2"/>
      </a:accent6>
      <a:hlink>
        <a:srgbClr val="0F46C8"/>
      </a:hlink>
      <a:folHlink>
        <a:srgbClr val="0E45C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B3CBDA87B892E418085B6F660121D34" ma:contentTypeVersion="1" ma:contentTypeDescription="Ein neues Dokument erstellen." ma:contentTypeScope="" ma:versionID="a5b9a47f98e6c03b0b9ffad192b332f6">
  <xsd:schema xmlns:xsd="http://www.w3.org/2001/XMLSchema" xmlns:xs="http://www.w3.org/2001/XMLSchema" xmlns:p="http://schemas.microsoft.com/office/2006/metadata/properties" xmlns:ns2="e0a28fe5-2e6e-40a3-be69-55ab1a214f13" targetNamespace="http://schemas.microsoft.com/office/2006/metadata/properties" ma:root="true" ma:fieldsID="c2465ac8b0d21c357cc70ececa7dd71f" ns2:_="">
    <xsd:import namespace="e0a28fe5-2e6e-40a3-be69-55ab1a214f1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28fe5-2e6e-40a3-be69-55ab1a214f13" elementFormDefault="qualified">
    <xsd:import namespace="http://schemas.microsoft.com/office/2006/documentManagement/types"/>
    <xsd:import namespace="http://schemas.microsoft.com/office/infopath/2007/PartnerControls"/>
    <xsd:element name="SharedWithUsers" ma:index="8"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AB8427-A63E-453B-9F0B-821AF82817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28fe5-2e6e-40a3-be69-55ab1a214f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358CD3-5FC2-49EF-88BD-B6F8FA7B2183}">
  <ds:schemaRefs>
    <ds:schemaRef ds:uri="http://schemas.microsoft.com/sharepoint/v3/contenttype/forms"/>
  </ds:schemaRefs>
</ds:datastoreItem>
</file>

<file path=customXml/itemProps3.xml><?xml version="1.0" encoding="utf-8"?>
<ds:datastoreItem xmlns:ds="http://schemas.openxmlformats.org/officeDocument/2006/customXml" ds:itemID="{30CDFFF8-73B5-49AA-8991-27B207068F9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0a28fe5-2e6e-40a3-be69-55ab1a214f1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1050</Words>
  <Application>Microsoft Office PowerPoint</Application>
  <PresentationFormat>Bildschirmpräsentation (4:3)</PresentationFormat>
  <Paragraphs>198</Paragraphs>
  <Slides>17</Slides>
  <Notes>17</Notes>
  <HiddenSlides>0</HiddenSlides>
  <MMClips>0</MMClips>
  <ScaleCrop>false</ScaleCrop>
  <HeadingPairs>
    <vt:vector size="6" baseType="variant">
      <vt:variant>
        <vt:lpstr>Verwendete Schriftarten</vt:lpstr>
      </vt:variant>
      <vt:variant>
        <vt:i4>14</vt:i4>
      </vt:variant>
      <vt:variant>
        <vt:lpstr>Design</vt:lpstr>
      </vt:variant>
      <vt:variant>
        <vt:i4>3</vt:i4>
      </vt:variant>
      <vt:variant>
        <vt:lpstr>Folientitel</vt:lpstr>
      </vt:variant>
      <vt:variant>
        <vt:i4>17</vt:i4>
      </vt:variant>
    </vt:vector>
  </HeadingPairs>
  <TitlesOfParts>
    <vt:vector size="34" baseType="lpstr">
      <vt:lpstr>Arial</vt:lpstr>
      <vt:lpstr>Arial Bold</vt:lpstr>
      <vt:lpstr>Calibri</vt:lpstr>
      <vt:lpstr>Gill Sans</vt:lpstr>
      <vt:lpstr>HollandSans</vt:lpstr>
      <vt:lpstr>HollandSerif</vt:lpstr>
      <vt:lpstr>Montserrat</vt:lpstr>
      <vt:lpstr>Segoe UI Light</vt:lpstr>
      <vt:lpstr>Symbol</vt:lpstr>
      <vt:lpstr>Times</vt:lpstr>
      <vt:lpstr>Wingdings</vt:lpstr>
      <vt:lpstr>Wingdings 3</vt:lpstr>
      <vt:lpstr>ヒラギノ角ゴ ProN W3</vt:lpstr>
      <vt:lpstr>ヒラギノ角ゴ ProN W6</vt:lpstr>
      <vt:lpstr>Titelfolie</vt:lpstr>
      <vt:lpstr>1_Titelfolie</vt:lpstr>
      <vt:lpstr>Invest in Holland</vt:lpstr>
      <vt:lpstr>PowerPoint-Präsentation</vt:lpstr>
      <vt:lpstr>Warum?</vt:lpstr>
      <vt:lpstr>Wer? Stabsstelle</vt:lpstr>
      <vt:lpstr>Wer? - Arbeitsgruppe Energiewende</vt:lpstr>
      <vt:lpstr>Arbeitsgruppe Energiewende - Was?</vt:lpstr>
      <vt:lpstr>Stabsstelle Energiewende - Was?</vt:lpstr>
      <vt:lpstr>Arbeitsgruppe Energiewende/Stabsstelle - Wodurch?</vt:lpstr>
      <vt:lpstr>Arbeitsgruppe Energiewende/Stabsstelle - Wodurch?</vt:lpstr>
      <vt:lpstr>Arbeitsgruppe Energiewende/Stabsstelle - Wodurch?</vt:lpstr>
      <vt:lpstr>Arbeitsgruppe Energiewende/Stabsstelle - Wodurch?</vt:lpstr>
      <vt:lpstr>Arbeitsgruppe Energiewende/Stabsstelle - Wodurch?</vt:lpstr>
      <vt:lpstr>Working Group Wasserstoff</vt:lpstr>
      <vt:lpstr>Working Group Wasserstoff</vt:lpstr>
      <vt:lpstr>Working Group Wasserstoff - Was? Wer? </vt:lpstr>
      <vt:lpstr>Working Group Wasserstoff</vt:lpstr>
      <vt:lpstr>Kontakt</vt:lpstr>
      <vt:lpstr>PowerPoint-Präsentation</vt:lpstr>
    </vt:vector>
  </TitlesOfParts>
  <Company>Bezirksregierung Münster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seeln</dc:creator>
  <cp:lastModifiedBy>Bäcker, Diana</cp:lastModifiedBy>
  <cp:revision>150</cp:revision>
  <cp:lastPrinted>2025-03-20T12:26:44Z</cp:lastPrinted>
  <dcterms:created xsi:type="dcterms:W3CDTF">2011-01-13T14:01:31Z</dcterms:created>
  <dcterms:modified xsi:type="dcterms:W3CDTF">2025-03-20T12:32:44Z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0x0101001B3CBDA87B892E418085B6F660121D34</vt:lpwstr>
  </property>
</Properties>
</file>